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2" r:id="rId1"/>
    <p:sldMasterId id="2147483683" r:id="rId2"/>
  </p:sldMasterIdLst>
  <p:notesMasterIdLst>
    <p:notesMasterId r:id="rId49"/>
  </p:notesMasterIdLst>
  <p:sldIdLst>
    <p:sldId id="256" r:id="rId3"/>
    <p:sldId id="1226" r:id="rId4"/>
    <p:sldId id="1225" r:id="rId5"/>
    <p:sldId id="1227" r:id="rId6"/>
    <p:sldId id="1229" r:id="rId7"/>
    <p:sldId id="1228"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D0CAC34-5162-4C3A-98DF-4493E11A8B18}">
  <a:tblStyle styleId="{3D0CAC34-5162-4C3A-98DF-4493E11A8B18}"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0E071B4-02A0-4BD1-A356-E41C71C126AD}"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7"/>
    <p:restoredTop sz="94647"/>
  </p:normalViewPr>
  <p:slideViewPr>
    <p:cSldViewPr snapToGrid="0">
      <p:cViewPr varScale="1">
        <p:scale>
          <a:sx n="116" d="100"/>
          <a:sy n="116" d="100"/>
        </p:scale>
        <p:origin x="200" y="73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7" name="Google Shape;39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a962156ae9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a962156ae9_0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2" name="Google Shape;432;ga962156ae9_0_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a962156ae9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a962156ae9_0_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IceCube - </a:t>
            </a:r>
            <a:r>
              <a:rPr lang="en-US" sz="1150">
                <a:solidFill>
                  <a:srgbClr val="444444"/>
                </a:solidFill>
                <a:highlight>
                  <a:srgbClr val="FFFFFF"/>
                </a:highlight>
                <a:latin typeface="Arial"/>
                <a:ea typeface="Arial"/>
                <a:cs typeface="Arial"/>
                <a:sym typeface="Arial"/>
              </a:rPr>
              <a:t>The IceCube Neutrino Observatory -</a:t>
            </a:r>
            <a:r>
              <a:rPr lang="en-US"/>
              <a:t> https://icecube.wisc.edu</a:t>
            </a:r>
            <a:endParaRPr/>
          </a:p>
          <a:p>
            <a:pPr marL="0" lvl="0" indent="0" algn="l" rtl="0">
              <a:spcBef>
                <a:spcPts val="0"/>
              </a:spcBef>
              <a:spcAft>
                <a:spcPts val="0"/>
              </a:spcAft>
              <a:buNone/>
            </a:pPr>
            <a:endParaRPr/>
          </a:p>
          <a:p>
            <a:pPr marL="0" lvl="0" indent="0" algn="l" rtl="0">
              <a:spcBef>
                <a:spcPts val="0"/>
              </a:spcBef>
              <a:spcAft>
                <a:spcPts val="0"/>
              </a:spcAft>
              <a:buNone/>
            </a:pPr>
            <a:r>
              <a:rPr lang="en-US"/>
              <a:t>Pangio - A community platform for Big Data geoscience - https://pangeo.io</a:t>
            </a:r>
            <a:endParaRPr/>
          </a:p>
        </p:txBody>
      </p:sp>
      <p:sp>
        <p:nvSpPr>
          <p:cNvPr id="440" name="Google Shape;440;ga962156ae9_0_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a962156ae9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a962156ae9_0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9" name="Google Shape;449;ga962156ae9_0_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c82d1eb120_0_4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6" name="Google Shape;456;gc82d1eb120_0_4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7" name="Google Shape;457;gc82d1eb120_0_4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c82d1eb120_0_2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c82d1eb120_0_2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5" name="Google Shape;465;gc82d1eb120_0_24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c82d1eb120_0_2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c82d1eb120_0_2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3" name="Google Shape;473;gc82d1eb120_0_24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82d1eb120_0_2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82d1eb120_0_2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1" name="Google Shape;481;gc82d1eb120_0_25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c82d1eb120_0_2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c82d1eb120_0_2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solidFill>
                  <a:srgbClr val="232F3E"/>
                </a:solidFill>
                <a:latin typeface="Arial"/>
                <a:ea typeface="Arial"/>
                <a:cs typeface="Arial"/>
                <a:sym typeface="Arial"/>
              </a:rPr>
              <a:t>For example, if you store 10,000,000 objects, you can on average expect to incur a loss of a single object once every 1,000 years.</a:t>
            </a:r>
            <a:endParaRPr/>
          </a:p>
          <a:p>
            <a:pPr marL="0" lvl="0" indent="0" algn="l" rtl="0">
              <a:spcBef>
                <a:spcPts val="0"/>
              </a:spcBef>
              <a:spcAft>
                <a:spcPts val="0"/>
              </a:spcAft>
              <a:buNone/>
            </a:pPr>
            <a:endParaRPr/>
          </a:p>
          <a:p>
            <a:pPr marL="0" lvl="0" indent="0" algn="l" rtl="0">
              <a:spcBef>
                <a:spcPts val="0"/>
              </a:spcBef>
              <a:spcAft>
                <a:spcPts val="0"/>
              </a:spcAft>
              <a:buNone/>
            </a:pPr>
            <a:r>
              <a:rPr lang="en-US"/>
              <a:t>Amazon S3 Standard has 11 9s of durability</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92" name="Google Shape;492;gc82d1eb120_0_27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c82d1eb120_0_2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c82d1eb120_0_2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0" name="Google Shape;500;gc82d1eb120_0_27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e00c30072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e00c300725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8" name="Google Shape;508;ge00c300725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5b9951d82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5b9951d82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1311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e50fafd560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5" name="Google Shape;515;ge50fafd560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6" name="Google Shape;516;ge50fafd560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e50fafd560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e50fafd560_0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4" name="Google Shape;524;ge50fafd560_0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e50fafd560_0_14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e50fafd560_0_14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1" name="Google Shape;531;ge50fafd560_0_14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e50fafd560_0_14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7" name="Google Shape;537;ge50fafd560_0_14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e50fafd560_0_14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3" name="Google Shape;543;ge50fafd560_0_14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e50fafd560_0_148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7" name="Google Shape;587;ge50fafd560_0_14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e50fafd560_0_15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4" name="Google Shape;654;ge50fafd560_0_15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e50fafd560_0_16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6" name="Google Shape;726;ge50fafd560_0_16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e50fafd560_0_21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7" name="Google Shape;1267;ge50fafd560_0_21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e50fafd560_0_21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e50fafd560_0_21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4" name="Google Shape;1274;ge50fafd560_0_216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4107619" y="9059160"/>
            <a:ext cx="3142403" cy="476885"/>
          </a:xfrm>
          <a:prstGeom prst="rect">
            <a:avLst/>
          </a:prstGeom>
        </p:spPr>
        <p:txBody>
          <a:bodyPr lIns="95939" tIns="47969" rIns="95939" bIns="47969"/>
          <a:lstStyle/>
          <a:p>
            <a:fld id="{4EEE61F0-5F07-4A07-8613-2A5161B5D7E9}" type="slidenum">
              <a:rPr lang="en-US" smtClean="0"/>
              <a:t>3</a:t>
            </a:fld>
            <a:endParaRPr lang="en-US"/>
          </a:p>
        </p:txBody>
      </p:sp>
    </p:spTree>
    <p:extLst>
      <p:ext uri="{BB962C8B-B14F-4D97-AF65-F5344CB8AC3E}">
        <p14:creationId xmlns:p14="http://schemas.microsoft.com/office/powerpoint/2010/main" val="21418505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4"/>
        <p:cNvGrpSpPr/>
        <p:nvPr/>
      </p:nvGrpSpPr>
      <p:grpSpPr>
        <a:xfrm>
          <a:off x="0" y="0"/>
          <a:ext cx="0" cy="0"/>
          <a:chOff x="0" y="0"/>
          <a:chExt cx="0" cy="0"/>
        </a:xfrm>
      </p:grpSpPr>
      <p:sp>
        <p:nvSpPr>
          <p:cNvPr id="1285" name="Google Shape;1285;ge50fafd560_0_21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6" name="Google Shape;1286;ge50fafd560_0_21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7" name="Google Shape;1287;ge50fafd560_0_21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Google Shape;1292;ge50fafd560_0_218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3" name="Google Shape;1293;ge50fafd560_0_21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ge50fafd560_0_21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9" name="Google Shape;1299;ge50fafd560_0_219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0" name="Google Shape;1300;ge50fafd560_0_219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ge50fafd560_0_21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7" name="Google Shape;1307;ge50fafd560_0_219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8" name="Google Shape;1308;ge50fafd560_0_219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e50fafd560_0_2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e50fafd560_0_22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5" name="Google Shape;1315;ge50fafd560_0_220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e50fafd560_0_22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e50fafd560_0_22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7" name="Google Shape;1327;ge50fafd560_0_22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e50fafd560_0_22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e50fafd560_0_22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4" name="Google Shape;1334;ge50fafd560_0_22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Google Shape;1343;ge50fafd560_0_22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4" name="Google Shape;1344;ge50fafd560_0_22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5" name="Google Shape;1345;ge50fafd560_0_22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9"/>
        <p:cNvGrpSpPr/>
        <p:nvPr/>
      </p:nvGrpSpPr>
      <p:grpSpPr>
        <a:xfrm>
          <a:off x="0" y="0"/>
          <a:ext cx="0" cy="0"/>
          <a:chOff x="0" y="0"/>
          <a:chExt cx="0" cy="0"/>
        </a:xfrm>
      </p:grpSpPr>
      <p:sp>
        <p:nvSpPr>
          <p:cNvPr id="1360" name="Google Shape;1360;ge50fafd560_0_2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1" name="Google Shape;1361;ge50fafd560_0_2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2" name="Google Shape;1362;ge50fafd560_0_224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6"/>
        <p:cNvGrpSpPr/>
        <p:nvPr/>
      </p:nvGrpSpPr>
      <p:grpSpPr>
        <a:xfrm>
          <a:off x="0" y="0"/>
          <a:ext cx="0" cy="0"/>
          <a:chOff x="0" y="0"/>
          <a:chExt cx="0" cy="0"/>
        </a:xfrm>
      </p:grpSpPr>
      <p:sp>
        <p:nvSpPr>
          <p:cNvPr id="1367" name="Google Shape;1367;ge50fafd560_0_22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8" name="Google Shape;1368;ge50fafd560_0_22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9" name="Google Shape;1369;ge50fafd560_0_225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Implementors, please stand up so we can see you!</a:t>
            </a:r>
          </a:p>
        </p:txBody>
      </p:sp>
      <p:sp>
        <p:nvSpPr>
          <p:cNvPr id="4" name="Slide Number Placeholder 3"/>
          <p:cNvSpPr>
            <a:spLocks noGrp="1"/>
          </p:cNvSpPr>
          <p:nvPr>
            <p:ph type="sldNum" sz="quarter" idx="10"/>
          </p:nvPr>
        </p:nvSpPr>
        <p:spPr/>
        <p:txBody>
          <a:bodyPr/>
          <a:lstStyle/>
          <a:p>
            <a:fld id="{4EEE61F0-5F07-4A07-8613-2A5161B5D7E9}" type="slidenum">
              <a:rPr lang="en-US" smtClean="0"/>
              <a:t>4</a:t>
            </a:fld>
            <a:endParaRPr lang="en-US"/>
          </a:p>
        </p:txBody>
      </p:sp>
    </p:spTree>
    <p:extLst>
      <p:ext uri="{BB962C8B-B14F-4D97-AF65-F5344CB8AC3E}">
        <p14:creationId xmlns:p14="http://schemas.microsoft.com/office/powerpoint/2010/main" val="30269856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ge50fafd560_0_28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5" name="Google Shape;1375;ge50fafd560_0_28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ge50fafd560_0_26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1" name="Google Shape;1381;ge50fafd560_0_26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2" name="Google Shape;1382;ge50fafd560_0_265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6"/>
        <p:cNvGrpSpPr/>
        <p:nvPr/>
      </p:nvGrpSpPr>
      <p:grpSpPr>
        <a:xfrm>
          <a:off x="0" y="0"/>
          <a:ext cx="0" cy="0"/>
          <a:chOff x="0" y="0"/>
          <a:chExt cx="0" cy="0"/>
        </a:xfrm>
      </p:grpSpPr>
      <p:sp>
        <p:nvSpPr>
          <p:cNvPr id="1387" name="Google Shape;1387;ge50fafd560_0_26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8" name="Google Shape;1388;ge50fafd560_0_265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9" name="Google Shape;1389;ge50fafd560_0_265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e50fafd560_0_26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e50fafd560_0_26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6" name="Google Shape;1396;ge50fafd560_0_266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ge50fafd560_0_26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2" name="Google Shape;1402;ge50fafd560_0_26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3" name="Google Shape;1403;ge50fafd560_0_26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ge50fafd560_0_26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9" name="Google Shape;1409;ge50fafd560_0_26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0" name="Google Shape;1410;ge50fafd560_0_267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e50fafd560_0_22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6" name="Google Shape;1416;ge50fafd560_0_22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7" name="Google Shape;1417;ge50fafd560_0_225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46</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Implementors, please stand up so we can see you!</a:t>
            </a:r>
          </a:p>
        </p:txBody>
      </p:sp>
      <p:sp>
        <p:nvSpPr>
          <p:cNvPr id="4" name="Slide Number Placeholder 3"/>
          <p:cNvSpPr>
            <a:spLocks noGrp="1"/>
          </p:cNvSpPr>
          <p:nvPr>
            <p:ph type="sldNum" sz="quarter" idx="10"/>
          </p:nvPr>
        </p:nvSpPr>
        <p:spPr/>
        <p:txBody>
          <a:bodyPr/>
          <a:lstStyle/>
          <a:p>
            <a:fld id="{4EEE61F0-5F07-4A07-8613-2A5161B5D7E9}" type="slidenum">
              <a:rPr lang="en-US" smtClean="0"/>
              <a:t>5</a:t>
            </a:fld>
            <a:endParaRPr lang="en-US"/>
          </a:p>
        </p:txBody>
      </p:sp>
    </p:spTree>
    <p:extLst>
      <p:ext uri="{BB962C8B-B14F-4D97-AF65-F5344CB8AC3E}">
        <p14:creationId xmlns:p14="http://schemas.microsoft.com/office/powerpoint/2010/main" val="4147149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EE61F0-5F07-4A07-8613-2A5161B5D7E9}" type="slidenum">
              <a:rPr lang="en-US" smtClean="0"/>
              <a:t>6</a:t>
            </a:fld>
            <a:endParaRPr lang="en-US"/>
          </a:p>
        </p:txBody>
      </p:sp>
    </p:spTree>
    <p:extLst>
      <p:ext uri="{BB962C8B-B14F-4D97-AF65-F5344CB8AC3E}">
        <p14:creationId xmlns:p14="http://schemas.microsoft.com/office/powerpoint/2010/main" val="645744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c82d1eb120_0_4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6" name="Google Shape;406;gc82d1eb120_0_48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7" name="Google Shape;407;gc82d1eb120_0_48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af1ab15e78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af1ab15e78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 single</a:t>
            </a:r>
            <a:r>
              <a:rPr lang="en-US" b="1"/>
              <a:t> bill of materials</a:t>
            </a:r>
            <a:r>
              <a:rPr lang="en-US"/>
              <a:t> will include everything needed to run an OSN pod.</a:t>
            </a:r>
            <a:endParaRPr/>
          </a:p>
          <a:p>
            <a:pPr marL="0" lvl="0" indent="0" algn="l" rtl="0">
              <a:spcBef>
                <a:spcPts val="0"/>
              </a:spcBef>
              <a:spcAft>
                <a:spcPts val="0"/>
              </a:spcAft>
              <a:buNone/>
            </a:pPr>
            <a:r>
              <a:rPr lang="en-US"/>
              <a:t>The </a:t>
            </a:r>
            <a:r>
              <a:rPr lang="en-US" b="1"/>
              <a:t>$150,000</a:t>
            </a:r>
            <a:r>
              <a:rPr lang="en-US"/>
              <a:t> cost is just a target because each state has different tax requirements and may need to work with specific VARs. </a:t>
            </a:r>
            <a:endParaRPr/>
          </a:p>
        </p:txBody>
      </p:sp>
      <p:sp>
        <p:nvSpPr>
          <p:cNvPr id="415" name="Google Shape;415;gaf1ab15e78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a962156ae9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a962156ae9_0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ga962156ae9_0_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pic>
        <p:nvPicPr>
          <p:cNvPr id="17" name="Google Shape;17;p2" descr="HD-ShadowLong.png"/>
          <p:cNvPicPr preferRelativeResize="0"/>
          <p:nvPr/>
        </p:nvPicPr>
        <p:blipFill rotWithShape="1">
          <a:blip r:embed="rId2">
            <a:alphaModFix/>
          </a:blip>
          <a:srcRect/>
          <a:stretch/>
        </p:blipFill>
        <p:spPr>
          <a:xfrm>
            <a:off x="1" y="4242851"/>
            <a:ext cx="8968084" cy="275942"/>
          </a:xfrm>
          <a:prstGeom prst="rect">
            <a:avLst/>
          </a:prstGeom>
          <a:noFill/>
          <a:ln>
            <a:noFill/>
          </a:ln>
        </p:spPr>
      </p:pic>
      <p:pic>
        <p:nvPicPr>
          <p:cNvPr id="18" name="Google Shape;18;p2" descr="HD-ShadowShort.png"/>
          <p:cNvPicPr preferRelativeResize="0"/>
          <p:nvPr/>
        </p:nvPicPr>
        <p:blipFill rotWithShape="1">
          <a:blip r:embed="rId3">
            <a:alphaModFix/>
          </a:blip>
          <a:srcRect/>
          <a:stretch/>
        </p:blipFill>
        <p:spPr>
          <a:xfrm>
            <a:off x="9111716" y="4243845"/>
            <a:ext cx="3077108" cy="276940"/>
          </a:xfrm>
          <a:prstGeom prst="rect">
            <a:avLst/>
          </a:prstGeom>
          <a:noFill/>
          <a:ln>
            <a:noFill/>
          </a:ln>
        </p:spPr>
      </p:pic>
      <p:sp>
        <p:nvSpPr>
          <p:cNvPr id="19" name="Google Shape;19;p2"/>
          <p:cNvSpPr/>
          <p:nvPr/>
        </p:nvSpPr>
        <p:spPr>
          <a:xfrm>
            <a:off x="0" y="2590078"/>
            <a:ext cx="8968085" cy="1660332"/>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9111715" y="2590078"/>
            <a:ext cx="3077109" cy="166033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txBox="1">
            <a:spLocks noGrp="1"/>
          </p:cNvSpPr>
          <p:nvPr>
            <p:ph type="ctrTitle"/>
          </p:nvPr>
        </p:nvSpPr>
        <p:spPr>
          <a:xfrm>
            <a:off x="680322" y="2733709"/>
            <a:ext cx="8144134" cy="1373070"/>
          </a:xfrm>
          <a:prstGeom prst="rect">
            <a:avLst/>
          </a:prstGeom>
          <a:noFill/>
          <a:ln>
            <a:noFill/>
          </a:ln>
        </p:spPr>
        <p:txBody>
          <a:bodyPr spcFirstLastPara="1" wrap="square" lIns="91425" tIns="45700" rIns="91425" bIns="45700" anchor="b" anchorCtr="0">
            <a:noAutofit/>
          </a:bodyPr>
          <a:lstStyle>
            <a:lvl1pPr lvl="0" algn="r">
              <a:lnSpc>
                <a:spcPct val="90000"/>
              </a:lnSpc>
              <a:spcBef>
                <a:spcPts val="0"/>
              </a:spcBef>
              <a:spcAft>
                <a:spcPts val="0"/>
              </a:spcAft>
              <a:buClr>
                <a:schemeClr val="lt1"/>
              </a:buClr>
              <a:buSzPts val="5400"/>
              <a:buFont typeface="Calibri"/>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2"/>
          <p:cNvSpPr txBox="1">
            <a:spLocks noGrp="1"/>
          </p:cNvSpPr>
          <p:nvPr>
            <p:ph type="subTitle" idx="1"/>
          </p:nvPr>
        </p:nvSpPr>
        <p:spPr>
          <a:xfrm>
            <a:off x="680322" y="4394039"/>
            <a:ext cx="8144134" cy="1117687"/>
          </a:xfrm>
          <a:prstGeom prst="rect">
            <a:avLst/>
          </a:prstGeom>
          <a:noFill/>
          <a:ln>
            <a:noFill/>
          </a:ln>
        </p:spPr>
        <p:txBody>
          <a:bodyPr spcFirstLastPara="1" wrap="square" lIns="91425" tIns="45700" rIns="91425" bIns="45700" anchor="t" anchorCtr="0">
            <a:noAutofit/>
          </a:bodyPr>
          <a:lstStyle>
            <a:lvl1pPr lvl="0" algn="r">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23" name="Google Shape;23;p2"/>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
          <p:cNvSpPr txBox="1">
            <a:spLocks noGrp="1"/>
          </p:cNvSpPr>
          <p:nvPr>
            <p:ph type="sldNum" idx="12"/>
          </p:nvPr>
        </p:nvSpPr>
        <p:spPr>
          <a:xfrm>
            <a:off x="9255346" y="2750337"/>
            <a:ext cx="1171888" cy="1356442"/>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107"/>
        <p:cNvGrpSpPr/>
        <p:nvPr/>
      </p:nvGrpSpPr>
      <p:grpSpPr>
        <a:xfrm>
          <a:off x="0" y="0"/>
          <a:ext cx="0" cy="0"/>
          <a:chOff x="0" y="0"/>
          <a:chExt cx="0" cy="0"/>
        </a:xfrm>
      </p:grpSpPr>
      <p:pic>
        <p:nvPicPr>
          <p:cNvPr id="108" name="Google Shape;108;p11" descr="HD-ShadowLong.png"/>
          <p:cNvPicPr preferRelativeResize="0"/>
          <p:nvPr/>
        </p:nvPicPr>
        <p:blipFill rotWithShape="1">
          <a:blip r:embed="rId2">
            <a:alphaModFix/>
          </a:blip>
          <a:srcRect/>
          <a:stretch/>
        </p:blipFill>
        <p:spPr>
          <a:xfrm>
            <a:off x="1" y="5928628"/>
            <a:ext cx="10437812" cy="321164"/>
          </a:xfrm>
          <a:prstGeom prst="rect">
            <a:avLst/>
          </a:prstGeom>
          <a:noFill/>
          <a:ln>
            <a:noFill/>
          </a:ln>
        </p:spPr>
      </p:pic>
      <p:pic>
        <p:nvPicPr>
          <p:cNvPr id="109" name="Google Shape;109;p11" descr="HD-ShadowShort.png"/>
          <p:cNvPicPr preferRelativeResize="0"/>
          <p:nvPr/>
        </p:nvPicPr>
        <p:blipFill rotWithShape="1">
          <a:blip r:embed="rId3">
            <a:alphaModFix/>
          </a:blip>
          <a:srcRect/>
          <a:stretch/>
        </p:blipFill>
        <p:spPr>
          <a:xfrm>
            <a:off x="10585826" y="5929622"/>
            <a:ext cx="1602997" cy="144270"/>
          </a:xfrm>
          <a:prstGeom prst="rect">
            <a:avLst/>
          </a:prstGeom>
          <a:noFill/>
          <a:ln>
            <a:noFill/>
          </a:ln>
        </p:spPr>
      </p:pic>
      <p:sp>
        <p:nvSpPr>
          <p:cNvPr id="110" name="Google Shape;110;p11"/>
          <p:cNvSpPr/>
          <p:nvPr/>
        </p:nvSpPr>
        <p:spPr>
          <a:xfrm>
            <a:off x="0" y="4567988"/>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a:off x="10585827" y="4567988"/>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txBox="1">
            <a:spLocks noGrp="1"/>
          </p:cNvSpPr>
          <p:nvPr>
            <p:ph type="title"/>
          </p:nvPr>
        </p:nvSpPr>
        <p:spPr>
          <a:xfrm>
            <a:off x="680322" y="4711616"/>
            <a:ext cx="9613859" cy="45305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11"/>
          <p:cNvSpPr>
            <a:spLocks noGrp="1"/>
          </p:cNvSpPr>
          <p:nvPr>
            <p:ph type="pic" idx="2"/>
          </p:nvPr>
        </p:nvSpPr>
        <p:spPr>
          <a:xfrm>
            <a:off x="680322" y="609597"/>
            <a:ext cx="9613859" cy="3589575"/>
          </a:xfrm>
          <a:prstGeom prst="rect">
            <a:avLst/>
          </a:prstGeom>
          <a:noFill/>
          <a:ln>
            <a:noFill/>
          </a:ln>
          <a:effectLst>
            <a:outerShdw blurRad="76200" dist="63500" dir="5040000" algn="tl" rotWithShape="0">
              <a:srgbClr val="000000">
                <a:alpha val="40784"/>
              </a:srgbClr>
            </a:outerShdw>
          </a:effectLst>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alibri"/>
                <a:ea typeface="Calibri"/>
                <a:cs typeface="Calibri"/>
                <a:sym typeface="Calibri"/>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alibri"/>
                <a:ea typeface="Calibri"/>
                <a:cs typeface="Calibri"/>
                <a:sym typeface="Calibri"/>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9pPr>
          </a:lstStyle>
          <a:p>
            <a:endParaRPr/>
          </a:p>
        </p:txBody>
      </p:sp>
      <p:sp>
        <p:nvSpPr>
          <p:cNvPr id="114" name="Google Shape;114;p11"/>
          <p:cNvSpPr txBox="1">
            <a:spLocks noGrp="1"/>
          </p:cNvSpPr>
          <p:nvPr>
            <p:ph type="body" idx="1"/>
          </p:nvPr>
        </p:nvSpPr>
        <p:spPr>
          <a:xfrm>
            <a:off x="680319" y="5169583"/>
            <a:ext cx="9613862" cy="62297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15" name="Google Shape;115;p11"/>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11"/>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1"/>
          <p:cNvSpPr txBox="1">
            <a:spLocks noGrp="1"/>
          </p:cNvSpPr>
          <p:nvPr>
            <p:ph type="sldNum" idx="12"/>
          </p:nvPr>
        </p:nvSpPr>
        <p:spPr>
          <a:xfrm>
            <a:off x="10729455" y="4711309"/>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18"/>
        <p:cNvGrpSpPr/>
        <p:nvPr/>
      </p:nvGrpSpPr>
      <p:grpSpPr>
        <a:xfrm>
          <a:off x="0" y="0"/>
          <a:ext cx="0" cy="0"/>
          <a:chOff x="0" y="0"/>
          <a:chExt cx="0" cy="0"/>
        </a:xfrm>
      </p:grpSpPr>
      <p:pic>
        <p:nvPicPr>
          <p:cNvPr id="119" name="Google Shape;119;p12" descr="HD-ShadowLong.png"/>
          <p:cNvPicPr preferRelativeResize="0"/>
          <p:nvPr/>
        </p:nvPicPr>
        <p:blipFill rotWithShape="1">
          <a:blip r:embed="rId2">
            <a:alphaModFix/>
          </a:blip>
          <a:srcRect/>
          <a:stretch/>
        </p:blipFill>
        <p:spPr>
          <a:xfrm>
            <a:off x="1" y="5928628"/>
            <a:ext cx="10437812" cy="321164"/>
          </a:xfrm>
          <a:prstGeom prst="rect">
            <a:avLst/>
          </a:prstGeom>
          <a:noFill/>
          <a:ln>
            <a:noFill/>
          </a:ln>
        </p:spPr>
      </p:pic>
      <p:pic>
        <p:nvPicPr>
          <p:cNvPr id="120" name="Google Shape;120;p12" descr="HD-ShadowShort.png"/>
          <p:cNvPicPr preferRelativeResize="0"/>
          <p:nvPr/>
        </p:nvPicPr>
        <p:blipFill rotWithShape="1">
          <a:blip r:embed="rId3">
            <a:alphaModFix/>
          </a:blip>
          <a:srcRect/>
          <a:stretch/>
        </p:blipFill>
        <p:spPr>
          <a:xfrm>
            <a:off x="10585826" y="5929622"/>
            <a:ext cx="1602997" cy="144270"/>
          </a:xfrm>
          <a:prstGeom prst="rect">
            <a:avLst/>
          </a:prstGeom>
          <a:noFill/>
          <a:ln>
            <a:noFill/>
          </a:ln>
        </p:spPr>
      </p:pic>
      <p:sp>
        <p:nvSpPr>
          <p:cNvPr id="121" name="Google Shape;121;p12"/>
          <p:cNvSpPr/>
          <p:nvPr/>
        </p:nvSpPr>
        <p:spPr>
          <a:xfrm>
            <a:off x="0" y="4567988"/>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2"/>
          <p:cNvSpPr/>
          <p:nvPr/>
        </p:nvSpPr>
        <p:spPr>
          <a:xfrm>
            <a:off x="10585827" y="4567988"/>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txBox="1">
            <a:spLocks noGrp="1"/>
          </p:cNvSpPr>
          <p:nvPr>
            <p:ph type="title"/>
          </p:nvPr>
        </p:nvSpPr>
        <p:spPr>
          <a:xfrm>
            <a:off x="680322" y="609597"/>
            <a:ext cx="9613858" cy="359275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 name="Google Shape;124;p12"/>
          <p:cNvSpPr txBox="1">
            <a:spLocks noGrp="1"/>
          </p:cNvSpPr>
          <p:nvPr>
            <p:ph type="body" idx="1"/>
          </p:nvPr>
        </p:nvSpPr>
        <p:spPr>
          <a:xfrm>
            <a:off x="680322" y="4711615"/>
            <a:ext cx="9613859" cy="1090789"/>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25" name="Google Shape;125;p12"/>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12"/>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12"/>
          <p:cNvSpPr txBox="1">
            <a:spLocks noGrp="1"/>
          </p:cNvSpPr>
          <p:nvPr>
            <p:ph type="sldNum" idx="12"/>
          </p:nvPr>
        </p:nvSpPr>
        <p:spPr>
          <a:xfrm>
            <a:off x="10729455" y="4711615"/>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28"/>
        <p:cNvGrpSpPr/>
        <p:nvPr/>
      </p:nvGrpSpPr>
      <p:grpSpPr>
        <a:xfrm>
          <a:off x="0" y="0"/>
          <a:ext cx="0" cy="0"/>
          <a:chOff x="0" y="0"/>
          <a:chExt cx="0" cy="0"/>
        </a:xfrm>
      </p:grpSpPr>
      <p:pic>
        <p:nvPicPr>
          <p:cNvPr id="129" name="Google Shape;129;p13" descr="HD-ShadowLong.png"/>
          <p:cNvPicPr preferRelativeResize="0"/>
          <p:nvPr/>
        </p:nvPicPr>
        <p:blipFill rotWithShape="1">
          <a:blip r:embed="rId2">
            <a:alphaModFix/>
          </a:blip>
          <a:srcRect/>
          <a:stretch/>
        </p:blipFill>
        <p:spPr>
          <a:xfrm>
            <a:off x="1" y="5928628"/>
            <a:ext cx="10437812" cy="321164"/>
          </a:xfrm>
          <a:prstGeom prst="rect">
            <a:avLst/>
          </a:prstGeom>
          <a:noFill/>
          <a:ln>
            <a:noFill/>
          </a:ln>
        </p:spPr>
      </p:pic>
      <p:pic>
        <p:nvPicPr>
          <p:cNvPr id="130" name="Google Shape;130;p13" descr="HD-ShadowShort.png"/>
          <p:cNvPicPr preferRelativeResize="0"/>
          <p:nvPr/>
        </p:nvPicPr>
        <p:blipFill rotWithShape="1">
          <a:blip r:embed="rId3">
            <a:alphaModFix/>
          </a:blip>
          <a:srcRect/>
          <a:stretch/>
        </p:blipFill>
        <p:spPr>
          <a:xfrm>
            <a:off x="10585826" y="5929622"/>
            <a:ext cx="1602997" cy="144270"/>
          </a:xfrm>
          <a:prstGeom prst="rect">
            <a:avLst/>
          </a:prstGeom>
          <a:noFill/>
          <a:ln>
            <a:noFill/>
          </a:ln>
        </p:spPr>
      </p:pic>
      <p:sp>
        <p:nvSpPr>
          <p:cNvPr id="131" name="Google Shape;131;p13"/>
          <p:cNvSpPr/>
          <p:nvPr/>
        </p:nvSpPr>
        <p:spPr>
          <a:xfrm>
            <a:off x="0" y="4567988"/>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p:nvPr/>
        </p:nvSpPr>
        <p:spPr>
          <a:xfrm>
            <a:off x="10585827" y="4567988"/>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txBox="1">
            <a:spLocks noGrp="1"/>
          </p:cNvSpPr>
          <p:nvPr>
            <p:ph type="title"/>
          </p:nvPr>
        </p:nvSpPr>
        <p:spPr>
          <a:xfrm>
            <a:off x="1127856" y="609598"/>
            <a:ext cx="8718877" cy="3036061"/>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4" name="Google Shape;134;p13"/>
          <p:cNvSpPr txBox="1">
            <a:spLocks noGrp="1"/>
          </p:cNvSpPr>
          <p:nvPr>
            <p:ph type="body" idx="1"/>
          </p:nvPr>
        </p:nvSpPr>
        <p:spPr>
          <a:xfrm>
            <a:off x="1402288" y="3653379"/>
            <a:ext cx="8156579" cy="54896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35" name="Google Shape;135;p13"/>
          <p:cNvSpPr txBox="1">
            <a:spLocks noGrp="1"/>
          </p:cNvSpPr>
          <p:nvPr>
            <p:ph type="body" idx="2"/>
          </p:nvPr>
        </p:nvSpPr>
        <p:spPr>
          <a:xfrm>
            <a:off x="680322" y="4711615"/>
            <a:ext cx="9613859" cy="1090789"/>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36" name="Google Shape;136;p13"/>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13"/>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13"/>
          <p:cNvSpPr txBox="1">
            <a:spLocks noGrp="1"/>
          </p:cNvSpPr>
          <p:nvPr>
            <p:ph type="sldNum" idx="12"/>
          </p:nvPr>
        </p:nvSpPr>
        <p:spPr>
          <a:xfrm>
            <a:off x="10729455" y="4709925"/>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139" name="Google Shape;139;p13"/>
          <p:cNvSpPr txBox="1"/>
          <p:nvPr/>
        </p:nvSpPr>
        <p:spPr>
          <a:xfrm>
            <a:off x="583572" y="74811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7200"/>
              <a:buFont typeface="Calibri"/>
              <a:buNone/>
            </a:pPr>
            <a:r>
              <a:rPr lang="en-US" sz="7200" b="0" cap="none">
                <a:solidFill>
                  <a:schemeClr val="lt1"/>
                </a:solidFill>
                <a:latin typeface="Calibri"/>
                <a:ea typeface="Calibri"/>
                <a:cs typeface="Calibri"/>
                <a:sym typeface="Calibri"/>
              </a:rPr>
              <a:t>“</a:t>
            </a:r>
            <a:endParaRPr/>
          </a:p>
        </p:txBody>
      </p:sp>
      <p:sp>
        <p:nvSpPr>
          <p:cNvPr id="140" name="Google Shape;140;p13"/>
          <p:cNvSpPr txBox="1"/>
          <p:nvPr/>
        </p:nvSpPr>
        <p:spPr>
          <a:xfrm>
            <a:off x="9662809" y="3033524"/>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7200"/>
              <a:buFont typeface="Calibri"/>
              <a:buNone/>
            </a:pPr>
            <a:r>
              <a:rPr lang="en-US" sz="7200" b="0" cap="none">
                <a:solidFill>
                  <a:schemeClr val="lt1"/>
                </a:solidFill>
                <a:latin typeface="Calibri"/>
                <a:ea typeface="Calibri"/>
                <a:cs typeface="Calibri"/>
                <a:sym typeface="Calibri"/>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41"/>
        <p:cNvGrpSpPr/>
        <p:nvPr/>
      </p:nvGrpSpPr>
      <p:grpSpPr>
        <a:xfrm>
          <a:off x="0" y="0"/>
          <a:ext cx="0" cy="0"/>
          <a:chOff x="0" y="0"/>
          <a:chExt cx="0" cy="0"/>
        </a:xfrm>
      </p:grpSpPr>
      <p:pic>
        <p:nvPicPr>
          <p:cNvPr id="142" name="Google Shape;142;p14" descr="HD-ShadowLong.png"/>
          <p:cNvPicPr preferRelativeResize="0"/>
          <p:nvPr/>
        </p:nvPicPr>
        <p:blipFill rotWithShape="1">
          <a:blip r:embed="rId2">
            <a:alphaModFix/>
          </a:blip>
          <a:srcRect/>
          <a:stretch/>
        </p:blipFill>
        <p:spPr>
          <a:xfrm>
            <a:off x="1" y="5928628"/>
            <a:ext cx="10437812" cy="321164"/>
          </a:xfrm>
          <a:prstGeom prst="rect">
            <a:avLst/>
          </a:prstGeom>
          <a:noFill/>
          <a:ln>
            <a:noFill/>
          </a:ln>
        </p:spPr>
      </p:pic>
      <p:pic>
        <p:nvPicPr>
          <p:cNvPr id="143" name="Google Shape;143;p14" descr="HD-ShadowShort.png"/>
          <p:cNvPicPr preferRelativeResize="0"/>
          <p:nvPr/>
        </p:nvPicPr>
        <p:blipFill rotWithShape="1">
          <a:blip r:embed="rId3">
            <a:alphaModFix/>
          </a:blip>
          <a:srcRect/>
          <a:stretch/>
        </p:blipFill>
        <p:spPr>
          <a:xfrm>
            <a:off x="10585826" y="5929622"/>
            <a:ext cx="1602997" cy="144270"/>
          </a:xfrm>
          <a:prstGeom prst="rect">
            <a:avLst/>
          </a:prstGeom>
          <a:noFill/>
          <a:ln>
            <a:noFill/>
          </a:ln>
        </p:spPr>
      </p:pic>
      <p:sp>
        <p:nvSpPr>
          <p:cNvPr id="144" name="Google Shape;144;p14"/>
          <p:cNvSpPr/>
          <p:nvPr/>
        </p:nvSpPr>
        <p:spPr>
          <a:xfrm>
            <a:off x="0" y="4567988"/>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4"/>
          <p:cNvSpPr/>
          <p:nvPr/>
        </p:nvSpPr>
        <p:spPr>
          <a:xfrm>
            <a:off x="10585827" y="4567988"/>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4"/>
          <p:cNvSpPr txBox="1">
            <a:spLocks noGrp="1"/>
          </p:cNvSpPr>
          <p:nvPr>
            <p:ph type="title"/>
          </p:nvPr>
        </p:nvSpPr>
        <p:spPr>
          <a:xfrm>
            <a:off x="680319" y="4711615"/>
            <a:ext cx="9613862" cy="58853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 name="Google Shape;147;p14"/>
          <p:cNvSpPr txBox="1">
            <a:spLocks noGrp="1"/>
          </p:cNvSpPr>
          <p:nvPr>
            <p:ph type="body" idx="1"/>
          </p:nvPr>
        </p:nvSpPr>
        <p:spPr>
          <a:xfrm>
            <a:off x="680320" y="5300149"/>
            <a:ext cx="9613862" cy="50225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48" name="Google Shape;148;p14"/>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14"/>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14"/>
          <p:cNvSpPr txBox="1">
            <a:spLocks noGrp="1"/>
          </p:cNvSpPr>
          <p:nvPr>
            <p:ph type="sldNum" idx="12"/>
          </p:nvPr>
        </p:nvSpPr>
        <p:spPr>
          <a:xfrm>
            <a:off x="10729455" y="4709925"/>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51"/>
        <p:cNvGrpSpPr/>
        <p:nvPr/>
      </p:nvGrpSpPr>
      <p:grpSpPr>
        <a:xfrm>
          <a:off x="0" y="0"/>
          <a:ext cx="0" cy="0"/>
          <a:chOff x="0" y="0"/>
          <a:chExt cx="0" cy="0"/>
        </a:xfrm>
      </p:grpSpPr>
      <p:pic>
        <p:nvPicPr>
          <p:cNvPr id="152" name="Google Shape;152;p15" descr="HD-ShadowLong.png"/>
          <p:cNvPicPr preferRelativeResize="0"/>
          <p:nvPr/>
        </p:nvPicPr>
        <p:blipFill rotWithShape="1">
          <a:blip r:embed="rId2">
            <a:alphaModFix/>
          </a:blip>
          <a:srcRect/>
          <a:stretch/>
        </p:blipFill>
        <p:spPr>
          <a:xfrm>
            <a:off x="1" y="1970240"/>
            <a:ext cx="10437812" cy="321164"/>
          </a:xfrm>
          <a:prstGeom prst="rect">
            <a:avLst/>
          </a:prstGeom>
          <a:noFill/>
          <a:ln>
            <a:noFill/>
          </a:ln>
        </p:spPr>
      </p:pic>
      <p:pic>
        <p:nvPicPr>
          <p:cNvPr id="153" name="Google Shape;153;p15" descr="HD-ShadowShort.png"/>
          <p:cNvPicPr preferRelativeResize="0"/>
          <p:nvPr/>
        </p:nvPicPr>
        <p:blipFill rotWithShape="1">
          <a:blip r:embed="rId3">
            <a:alphaModFix/>
          </a:blip>
          <a:srcRect/>
          <a:stretch/>
        </p:blipFill>
        <p:spPr>
          <a:xfrm>
            <a:off x="10585826" y="1971234"/>
            <a:ext cx="1602997" cy="144270"/>
          </a:xfrm>
          <a:prstGeom prst="rect">
            <a:avLst/>
          </a:prstGeom>
          <a:noFill/>
          <a:ln>
            <a:noFill/>
          </a:ln>
        </p:spPr>
      </p:pic>
      <p:sp>
        <p:nvSpPr>
          <p:cNvPr id="154" name="Google Shape;154;p15"/>
          <p:cNvSpPr/>
          <p:nvPr/>
        </p:nvSpPr>
        <p:spPr>
          <a:xfrm>
            <a:off x="0" y="609600"/>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10585827"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txBox="1">
            <a:spLocks noGrp="1"/>
          </p:cNvSpPr>
          <p:nvPr>
            <p:ph type="title"/>
          </p:nvPr>
        </p:nvSpPr>
        <p:spPr>
          <a:xfrm>
            <a:off x="669222" y="753228"/>
            <a:ext cx="9624960" cy="108093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7" name="Google Shape;157;p15"/>
          <p:cNvSpPr txBox="1">
            <a:spLocks noGrp="1"/>
          </p:cNvSpPr>
          <p:nvPr>
            <p:ph type="body" idx="1"/>
          </p:nvPr>
        </p:nvSpPr>
        <p:spPr>
          <a:xfrm>
            <a:off x="660946" y="2336873"/>
            <a:ext cx="3070034"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58" name="Google Shape;158;p15"/>
          <p:cNvSpPr txBox="1">
            <a:spLocks noGrp="1"/>
          </p:cNvSpPr>
          <p:nvPr>
            <p:ph type="body" idx="2"/>
          </p:nvPr>
        </p:nvSpPr>
        <p:spPr>
          <a:xfrm>
            <a:off x="680322" y="3022673"/>
            <a:ext cx="3049702" cy="291351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59" name="Google Shape;159;p15"/>
          <p:cNvSpPr txBox="1">
            <a:spLocks noGrp="1"/>
          </p:cNvSpPr>
          <p:nvPr>
            <p:ph type="body" idx="3"/>
          </p:nvPr>
        </p:nvSpPr>
        <p:spPr>
          <a:xfrm>
            <a:off x="3956025" y="2336873"/>
            <a:ext cx="306324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60" name="Google Shape;160;p15"/>
          <p:cNvSpPr txBox="1">
            <a:spLocks noGrp="1"/>
          </p:cNvSpPr>
          <p:nvPr>
            <p:ph type="body" idx="4"/>
          </p:nvPr>
        </p:nvSpPr>
        <p:spPr>
          <a:xfrm>
            <a:off x="3945470" y="3022673"/>
            <a:ext cx="3063240" cy="291351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61" name="Google Shape;161;p15"/>
          <p:cNvSpPr txBox="1">
            <a:spLocks noGrp="1"/>
          </p:cNvSpPr>
          <p:nvPr>
            <p:ph type="body" idx="5"/>
          </p:nvPr>
        </p:nvSpPr>
        <p:spPr>
          <a:xfrm>
            <a:off x="7224156" y="2336873"/>
            <a:ext cx="3070025"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62" name="Google Shape;162;p15"/>
          <p:cNvSpPr txBox="1">
            <a:spLocks noGrp="1"/>
          </p:cNvSpPr>
          <p:nvPr>
            <p:ph type="body" idx="6"/>
          </p:nvPr>
        </p:nvSpPr>
        <p:spPr>
          <a:xfrm>
            <a:off x="7224156" y="3022673"/>
            <a:ext cx="3070025" cy="291351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63" name="Google Shape;163;p15"/>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p15"/>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5" name="Google Shape;165;p15"/>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66"/>
        <p:cNvGrpSpPr/>
        <p:nvPr/>
      </p:nvGrpSpPr>
      <p:grpSpPr>
        <a:xfrm>
          <a:off x="0" y="0"/>
          <a:ext cx="0" cy="0"/>
          <a:chOff x="0" y="0"/>
          <a:chExt cx="0" cy="0"/>
        </a:xfrm>
      </p:grpSpPr>
      <p:pic>
        <p:nvPicPr>
          <p:cNvPr id="167" name="Google Shape;167;p16" descr="HD-ShadowLong.png"/>
          <p:cNvPicPr preferRelativeResize="0"/>
          <p:nvPr/>
        </p:nvPicPr>
        <p:blipFill rotWithShape="1">
          <a:blip r:embed="rId2">
            <a:alphaModFix/>
          </a:blip>
          <a:srcRect/>
          <a:stretch/>
        </p:blipFill>
        <p:spPr>
          <a:xfrm>
            <a:off x="1" y="1970240"/>
            <a:ext cx="10437812" cy="321164"/>
          </a:xfrm>
          <a:prstGeom prst="rect">
            <a:avLst/>
          </a:prstGeom>
          <a:noFill/>
          <a:ln>
            <a:noFill/>
          </a:ln>
        </p:spPr>
      </p:pic>
      <p:pic>
        <p:nvPicPr>
          <p:cNvPr id="168" name="Google Shape;168;p16" descr="HD-ShadowShort.png"/>
          <p:cNvPicPr preferRelativeResize="0"/>
          <p:nvPr/>
        </p:nvPicPr>
        <p:blipFill rotWithShape="1">
          <a:blip r:embed="rId3">
            <a:alphaModFix/>
          </a:blip>
          <a:srcRect/>
          <a:stretch/>
        </p:blipFill>
        <p:spPr>
          <a:xfrm>
            <a:off x="10585826" y="1971234"/>
            <a:ext cx="1602997" cy="144270"/>
          </a:xfrm>
          <a:prstGeom prst="rect">
            <a:avLst/>
          </a:prstGeom>
          <a:noFill/>
          <a:ln>
            <a:noFill/>
          </a:ln>
        </p:spPr>
      </p:pic>
      <p:sp>
        <p:nvSpPr>
          <p:cNvPr id="169" name="Google Shape;169;p16"/>
          <p:cNvSpPr/>
          <p:nvPr/>
        </p:nvSpPr>
        <p:spPr>
          <a:xfrm>
            <a:off x="0" y="609600"/>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6"/>
          <p:cNvSpPr/>
          <p:nvPr/>
        </p:nvSpPr>
        <p:spPr>
          <a:xfrm>
            <a:off x="10585827"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6"/>
          <p:cNvSpPr txBox="1">
            <a:spLocks noGrp="1"/>
          </p:cNvSpPr>
          <p:nvPr>
            <p:ph type="title"/>
          </p:nvPr>
        </p:nvSpPr>
        <p:spPr>
          <a:xfrm>
            <a:off x="680322" y="753228"/>
            <a:ext cx="9613860" cy="108093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2" name="Google Shape;172;p16"/>
          <p:cNvSpPr txBox="1">
            <a:spLocks noGrp="1"/>
          </p:cNvSpPr>
          <p:nvPr>
            <p:ph type="body" idx="1"/>
          </p:nvPr>
        </p:nvSpPr>
        <p:spPr>
          <a:xfrm>
            <a:off x="680318" y="4297503"/>
            <a:ext cx="3049705"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73" name="Google Shape;173;p16"/>
          <p:cNvSpPr>
            <a:spLocks noGrp="1"/>
          </p:cNvSpPr>
          <p:nvPr>
            <p:ph type="pic" idx="2"/>
          </p:nvPr>
        </p:nvSpPr>
        <p:spPr>
          <a:xfrm>
            <a:off x="680318" y="2336873"/>
            <a:ext cx="3049705" cy="1524000"/>
          </a:xfrm>
          <a:prstGeom prst="roundRect">
            <a:avLst>
              <a:gd name="adj" fmla="val 0"/>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9pPr>
          </a:lstStyle>
          <a:p>
            <a:endParaRPr/>
          </a:p>
        </p:txBody>
      </p:sp>
      <p:sp>
        <p:nvSpPr>
          <p:cNvPr id="174" name="Google Shape;174;p16"/>
          <p:cNvSpPr txBox="1">
            <a:spLocks noGrp="1"/>
          </p:cNvSpPr>
          <p:nvPr>
            <p:ph type="body" idx="3"/>
          </p:nvPr>
        </p:nvSpPr>
        <p:spPr>
          <a:xfrm>
            <a:off x="680318" y="4873765"/>
            <a:ext cx="3049705" cy="106242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75" name="Google Shape;175;p16"/>
          <p:cNvSpPr txBox="1">
            <a:spLocks noGrp="1"/>
          </p:cNvSpPr>
          <p:nvPr>
            <p:ph type="body" idx="4"/>
          </p:nvPr>
        </p:nvSpPr>
        <p:spPr>
          <a:xfrm>
            <a:off x="3945471" y="4297503"/>
            <a:ext cx="306324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76" name="Google Shape;176;p16"/>
          <p:cNvSpPr>
            <a:spLocks noGrp="1"/>
          </p:cNvSpPr>
          <p:nvPr>
            <p:ph type="pic" idx="5"/>
          </p:nvPr>
        </p:nvSpPr>
        <p:spPr>
          <a:xfrm>
            <a:off x="3945470" y="2336873"/>
            <a:ext cx="3063240" cy="1524000"/>
          </a:xfrm>
          <a:prstGeom prst="roundRect">
            <a:avLst>
              <a:gd name="adj" fmla="val 0"/>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9pPr>
          </a:lstStyle>
          <a:p>
            <a:endParaRPr/>
          </a:p>
        </p:txBody>
      </p:sp>
      <p:sp>
        <p:nvSpPr>
          <p:cNvPr id="177" name="Google Shape;177;p16"/>
          <p:cNvSpPr txBox="1">
            <a:spLocks noGrp="1"/>
          </p:cNvSpPr>
          <p:nvPr>
            <p:ph type="body" idx="6"/>
          </p:nvPr>
        </p:nvSpPr>
        <p:spPr>
          <a:xfrm>
            <a:off x="3944117" y="4873764"/>
            <a:ext cx="3067297" cy="106242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78" name="Google Shape;178;p16"/>
          <p:cNvSpPr txBox="1">
            <a:spLocks noGrp="1"/>
          </p:cNvSpPr>
          <p:nvPr>
            <p:ph type="body" idx="7"/>
          </p:nvPr>
        </p:nvSpPr>
        <p:spPr>
          <a:xfrm>
            <a:off x="7230678" y="4297503"/>
            <a:ext cx="3063505"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79" name="Google Shape;179;p16"/>
          <p:cNvSpPr>
            <a:spLocks noGrp="1"/>
          </p:cNvSpPr>
          <p:nvPr>
            <p:ph type="pic" idx="8"/>
          </p:nvPr>
        </p:nvSpPr>
        <p:spPr>
          <a:xfrm>
            <a:off x="7230677" y="2336873"/>
            <a:ext cx="3063505" cy="1524000"/>
          </a:xfrm>
          <a:prstGeom prst="roundRect">
            <a:avLst>
              <a:gd name="adj" fmla="val 0"/>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9pPr>
          </a:lstStyle>
          <a:p>
            <a:endParaRPr/>
          </a:p>
        </p:txBody>
      </p:sp>
      <p:sp>
        <p:nvSpPr>
          <p:cNvPr id="180" name="Google Shape;180;p16"/>
          <p:cNvSpPr txBox="1">
            <a:spLocks noGrp="1"/>
          </p:cNvSpPr>
          <p:nvPr>
            <p:ph type="body" idx="9"/>
          </p:nvPr>
        </p:nvSpPr>
        <p:spPr>
          <a:xfrm>
            <a:off x="7230553" y="4873762"/>
            <a:ext cx="3067563" cy="106242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81" name="Google Shape;181;p16"/>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2" name="Google Shape;182;p16"/>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3" name="Google Shape;183;p16"/>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84"/>
        <p:cNvGrpSpPr/>
        <p:nvPr/>
      </p:nvGrpSpPr>
      <p:grpSpPr>
        <a:xfrm>
          <a:off x="0" y="0"/>
          <a:ext cx="0" cy="0"/>
          <a:chOff x="0" y="0"/>
          <a:chExt cx="0" cy="0"/>
        </a:xfrm>
      </p:grpSpPr>
      <p:pic>
        <p:nvPicPr>
          <p:cNvPr id="185" name="Google Shape;185;p17" descr="HD-ShadowLong.png"/>
          <p:cNvPicPr preferRelativeResize="0"/>
          <p:nvPr/>
        </p:nvPicPr>
        <p:blipFill rotWithShape="1">
          <a:blip r:embed="rId2">
            <a:alphaModFix/>
          </a:blip>
          <a:srcRect/>
          <a:stretch/>
        </p:blipFill>
        <p:spPr>
          <a:xfrm>
            <a:off x="1" y="1970240"/>
            <a:ext cx="10437812" cy="321164"/>
          </a:xfrm>
          <a:prstGeom prst="rect">
            <a:avLst/>
          </a:prstGeom>
          <a:noFill/>
          <a:ln>
            <a:noFill/>
          </a:ln>
        </p:spPr>
      </p:pic>
      <p:pic>
        <p:nvPicPr>
          <p:cNvPr id="186" name="Google Shape;186;p17" descr="HD-ShadowShort.png"/>
          <p:cNvPicPr preferRelativeResize="0"/>
          <p:nvPr/>
        </p:nvPicPr>
        <p:blipFill rotWithShape="1">
          <a:blip r:embed="rId3">
            <a:alphaModFix/>
          </a:blip>
          <a:srcRect/>
          <a:stretch/>
        </p:blipFill>
        <p:spPr>
          <a:xfrm>
            <a:off x="10585826" y="1971234"/>
            <a:ext cx="1602997" cy="144270"/>
          </a:xfrm>
          <a:prstGeom prst="rect">
            <a:avLst/>
          </a:prstGeom>
          <a:noFill/>
          <a:ln>
            <a:noFill/>
          </a:ln>
        </p:spPr>
      </p:pic>
      <p:sp>
        <p:nvSpPr>
          <p:cNvPr id="187" name="Google Shape;187;p17"/>
          <p:cNvSpPr/>
          <p:nvPr/>
        </p:nvSpPr>
        <p:spPr>
          <a:xfrm>
            <a:off x="0" y="609600"/>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7"/>
          <p:cNvSpPr/>
          <p:nvPr/>
        </p:nvSpPr>
        <p:spPr>
          <a:xfrm>
            <a:off x="10585827"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7"/>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Autofit/>
          </a:bodyPr>
          <a:lstStyle>
            <a:lvl1pPr lvl="0" algn="r">
              <a:lnSpc>
                <a:spcPct val="90000"/>
              </a:lnSpc>
              <a:spcBef>
                <a:spcPts val="0"/>
              </a:spcBef>
              <a:spcAft>
                <a:spcPts val="0"/>
              </a:spcAft>
              <a:buClr>
                <a:schemeClr val="lt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0" name="Google Shape;190;p17"/>
          <p:cNvSpPr txBox="1">
            <a:spLocks noGrp="1"/>
          </p:cNvSpPr>
          <p:nvPr>
            <p:ph type="body" idx="1"/>
          </p:nvPr>
        </p:nvSpPr>
        <p:spPr>
          <a:xfrm rot="5400000">
            <a:off x="3687593" y="-670399"/>
            <a:ext cx="3599316" cy="9613861"/>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91" name="Google Shape;191;p17"/>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2" name="Google Shape;192;p17"/>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3" name="Google Shape;193;p17"/>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94"/>
        <p:cNvGrpSpPr/>
        <p:nvPr/>
      </p:nvGrpSpPr>
      <p:grpSpPr>
        <a:xfrm>
          <a:off x="0" y="0"/>
          <a:ext cx="0" cy="0"/>
          <a:chOff x="0" y="0"/>
          <a:chExt cx="0" cy="0"/>
        </a:xfrm>
      </p:grpSpPr>
      <p:sp>
        <p:nvSpPr>
          <p:cNvPr id="195" name="Google Shape;195;p18"/>
          <p:cNvSpPr/>
          <p:nvPr/>
        </p:nvSpPr>
        <p:spPr>
          <a:xfrm rot="5400000">
            <a:off x="8116207" y="1869395"/>
            <a:ext cx="5106988"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8"/>
          <p:cNvSpPr/>
          <p:nvPr/>
        </p:nvSpPr>
        <p:spPr>
          <a:xfrm rot="5400000">
            <a:off x="9868202" y="5372403"/>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8"/>
          <p:cNvSpPr txBox="1">
            <a:spLocks noGrp="1"/>
          </p:cNvSpPr>
          <p:nvPr>
            <p:ph type="title"/>
          </p:nvPr>
        </p:nvSpPr>
        <p:spPr>
          <a:xfrm rot="5400000">
            <a:off x="8489252" y="2249576"/>
            <a:ext cx="4353760" cy="107380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8" name="Google Shape;198;p18"/>
          <p:cNvSpPr txBox="1">
            <a:spLocks noGrp="1"/>
          </p:cNvSpPr>
          <p:nvPr>
            <p:ph type="body" idx="1"/>
          </p:nvPr>
        </p:nvSpPr>
        <p:spPr>
          <a:xfrm rot="5400000">
            <a:off x="2452029" y="-1162110"/>
            <a:ext cx="5326589" cy="8870004"/>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99" name="Google Shape;199;p18"/>
          <p:cNvSpPr txBox="1">
            <a:spLocks noGrp="1"/>
          </p:cNvSpPr>
          <p:nvPr>
            <p:ph type="dt" idx="10"/>
          </p:nvPr>
        </p:nvSpPr>
        <p:spPr>
          <a:xfrm>
            <a:off x="6807126"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0" name="Google Shape;200;p18"/>
          <p:cNvSpPr txBox="1">
            <a:spLocks noGrp="1"/>
          </p:cNvSpPr>
          <p:nvPr>
            <p:ph type="ftr" idx="11"/>
          </p:nvPr>
        </p:nvSpPr>
        <p:spPr>
          <a:xfrm>
            <a:off x="680321" y="5936188"/>
            <a:ext cx="612680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1" name="Google Shape;201;p18"/>
          <p:cNvSpPr txBox="1">
            <a:spLocks noGrp="1"/>
          </p:cNvSpPr>
          <p:nvPr>
            <p:ph type="sldNum" idx="12"/>
          </p:nvPr>
        </p:nvSpPr>
        <p:spPr>
          <a:xfrm>
            <a:off x="10097550" y="5398633"/>
            <a:ext cx="1154151" cy="1090789"/>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sz="3600">
                <a:solidFill>
                  <a:schemeClr val="lt1"/>
                </a:solidFill>
                <a:latin typeface="Calibri"/>
                <a:ea typeface="Calibri"/>
                <a:cs typeface="Calibri"/>
                <a:sym typeface="Calibri"/>
              </a:defRPr>
            </a:lvl1pPr>
            <a:lvl2pPr marL="0" lvl="1" indent="0" algn="ctr">
              <a:spcBef>
                <a:spcPts val="0"/>
              </a:spcBef>
              <a:buNone/>
              <a:defRPr sz="3600">
                <a:solidFill>
                  <a:schemeClr val="lt1"/>
                </a:solidFill>
                <a:latin typeface="Calibri"/>
                <a:ea typeface="Calibri"/>
                <a:cs typeface="Calibri"/>
                <a:sym typeface="Calibri"/>
              </a:defRPr>
            </a:lvl2pPr>
            <a:lvl3pPr marL="0" lvl="2" indent="0" algn="ctr">
              <a:spcBef>
                <a:spcPts val="0"/>
              </a:spcBef>
              <a:buNone/>
              <a:defRPr sz="3600">
                <a:solidFill>
                  <a:schemeClr val="lt1"/>
                </a:solidFill>
                <a:latin typeface="Calibri"/>
                <a:ea typeface="Calibri"/>
                <a:cs typeface="Calibri"/>
                <a:sym typeface="Calibri"/>
              </a:defRPr>
            </a:lvl3pPr>
            <a:lvl4pPr marL="0" lvl="3" indent="0" algn="ctr">
              <a:spcBef>
                <a:spcPts val="0"/>
              </a:spcBef>
              <a:buNone/>
              <a:defRPr sz="3600">
                <a:solidFill>
                  <a:schemeClr val="lt1"/>
                </a:solidFill>
                <a:latin typeface="Calibri"/>
                <a:ea typeface="Calibri"/>
                <a:cs typeface="Calibri"/>
                <a:sym typeface="Calibri"/>
              </a:defRPr>
            </a:lvl4pPr>
            <a:lvl5pPr marL="0" lvl="4" indent="0" algn="ctr">
              <a:spcBef>
                <a:spcPts val="0"/>
              </a:spcBef>
              <a:buNone/>
              <a:defRPr sz="3600">
                <a:solidFill>
                  <a:schemeClr val="lt1"/>
                </a:solidFill>
                <a:latin typeface="Calibri"/>
                <a:ea typeface="Calibri"/>
                <a:cs typeface="Calibri"/>
                <a:sym typeface="Calibri"/>
              </a:defRPr>
            </a:lvl5pPr>
            <a:lvl6pPr marL="0" lvl="5" indent="0" algn="ctr">
              <a:spcBef>
                <a:spcPts val="0"/>
              </a:spcBef>
              <a:buNone/>
              <a:defRPr sz="3600">
                <a:solidFill>
                  <a:schemeClr val="lt1"/>
                </a:solidFill>
                <a:latin typeface="Calibri"/>
                <a:ea typeface="Calibri"/>
                <a:cs typeface="Calibri"/>
                <a:sym typeface="Calibri"/>
              </a:defRPr>
            </a:lvl6pPr>
            <a:lvl7pPr marL="0" lvl="6" indent="0" algn="ctr">
              <a:spcBef>
                <a:spcPts val="0"/>
              </a:spcBef>
              <a:buNone/>
              <a:defRPr sz="3600">
                <a:solidFill>
                  <a:schemeClr val="lt1"/>
                </a:solidFill>
                <a:latin typeface="Calibri"/>
                <a:ea typeface="Calibri"/>
                <a:cs typeface="Calibri"/>
                <a:sym typeface="Calibri"/>
              </a:defRPr>
            </a:lvl7pPr>
            <a:lvl8pPr marL="0" lvl="7" indent="0" algn="ctr">
              <a:spcBef>
                <a:spcPts val="0"/>
              </a:spcBef>
              <a:buNone/>
              <a:defRPr sz="3600">
                <a:solidFill>
                  <a:schemeClr val="lt1"/>
                </a:solidFill>
                <a:latin typeface="Calibri"/>
                <a:ea typeface="Calibri"/>
                <a:cs typeface="Calibri"/>
                <a:sym typeface="Calibri"/>
              </a:defRPr>
            </a:lvl8pPr>
            <a:lvl9pPr marL="0" lvl="8" indent="0" algn="ctr">
              <a:spcBef>
                <a:spcPts val="0"/>
              </a:spcBef>
              <a:buNone/>
              <a:defRPr sz="3600">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5371280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9"/>
        <p:cNvGrpSpPr/>
        <p:nvPr/>
      </p:nvGrpSpPr>
      <p:grpSpPr>
        <a:xfrm>
          <a:off x="0" y="0"/>
          <a:ext cx="0" cy="0"/>
          <a:chOff x="0" y="0"/>
          <a:chExt cx="0" cy="0"/>
        </a:xfrm>
      </p:grpSpPr>
      <p:pic>
        <p:nvPicPr>
          <p:cNvPr id="210" name="Google Shape;210;p20" descr="HD-ShadowLong.png"/>
          <p:cNvPicPr preferRelativeResize="0"/>
          <p:nvPr/>
        </p:nvPicPr>
        <p:blipFill rotWithShape="1">
          <a:blip r:embed="rId2">
            <a:alphaModFix/>
          </a:blip>
          <a:srcRect/>
          <a:stretch/>
        </p:blipFill>
        <p:spPr>
          <a:xfrm>
            <a:off x="1" y="4242851"/>
            <a:ext cx="8968084" cy="275942"/>
          </a:xfrm>
          <a:prstGeom prst="rect">
            <a:avLst/>
          </a:prstGeom>
          <a:noFill/>
          <a:ln>
            <a:noFill/>
          </a:ln>
        </p:spPr>
      </p:pic>
      <p:pic>
        <p:nvPicPr>
          <p:cNvPr id="211" name="Google Shape;211;p20" descr="HD-ShadowShort.png"/>
          <p:cNvPicPr preferRelativeResize="0"/>
          <p:nvPr/>
        </p:nvPicPr>
        <p:blipFill rotWithShape="1">
          <a:blip r:embed="rId3">
            <a:alphaModFix/>
          </a:blip>
          <a:srcRect/>
          <a:stretch/>
        </p:blipFill>
        <p:spPr>
          <a:xfrm>
            <a:off x="9111716" y="4243845"/>
            <a:ext cx="3077107" cy="276940"/>
          </a:xfrm>
          <a:prstGeom prst="rect">
            <a:avLst/>
          </a:prstGeom>
          <a:noFill/>
          <a:ln>
            <a:noFill/>
          </a:ln>
        </p:spPr>
      </p:pic>
      <p:sp>
        <p:nvSpPr>
          <p:cNvPr id="212" name="Google Shape;212;p20"/>
          <p:cNvSpPr/>
          <p:nvPr/>
        </p:nvSpPr>
        <p:spPr>
          <a:xfrm>
            <a:off x="0" y="2590078"/>
            <a:ext cx="8968200" cy="1660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0"/>
          <p:cNvSpPr/>
          <p:nvPr/>
        </p:nvSpPr>
        <p:spPr>
          <a:xfrm>
            <a:off x="9111715" y="2590078"/>
            <a:ext cx="3077100" cy="16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ctrTitle"/>
          </p:nvPr>
        </p:nvSpPr>
        <p:spPr>
          <a:xfrm>
            <a:off x="680322" y="2733709"/>
            <a:ext cx="8144100" cy="1373100"/>
          </a:xfrm>
          <a:prstGeom prst="rect">
            <a:avLst/>
          </a:prstGeom>
          <a:noFill/>
          <a:ln>
            <a:noFill/>
          </a:ln>
        </p:spPr>
        <p:txBody>
          <a:bodyPr spcFirstLastPara="1" wrap="square" lIns="91425" tIns="45700" rIns="91425" bIns="45700" anchor="b" anchorCtr="0">
            <a:noAutofit/>
          </a:bodyPr>
          <a:lstStyle>
            <a:lvl1pPr lvl="0" algn="r" rtl="0">
              <a:lnSpc>
                <a:spcPct val="90000"/>
              </a:lnSpc>
              <a:spcBef>
                <a:spcPts val="0"/>
              </a:spcBef>
              <a:spcAft>
                <a:spcPts val="0"/>
              </a:spcAft>
              <a:buClr>
                <a:schemeClr val="lt1"/>
              </a:buClr>
              <a:buSzPts val="5400"/>
              <a:buFont typeface="Calibri"/>
              <a:buNone/>
              <a:defRPr sz="5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5" name="Google Shape;215;p20"/>
          <p:cNvSpPr txBox="1">
            <a:spLocks noGrp="1"/>
          </p:cNvSpPr>
          <p:nvPr>
            <p:ph type="subTitle" idx="1"/>
          </p:nvPr>
        </p:nvSpPr>
        <p:spPr>
          <a:xfrm>
            <a:off x="680322" y="4394039"/>
            <a:ext cx="8144100" cy="1117800"/>
          </a:xfrm>
          <a:prstGeom prst="rect">
            <a:avLst/>
          </a:prstGeom>
          <a:noFill/>
          <a:ln>
            <a:noFill/>
          </a:ln>
        </p:spPr>
        <p:txBody>
          <a:bodyPr spcFirstLastPara="1" wrap="square" lIns="91425" tIns="45700" rIns="91425" bIns="45700" anchor="t" anchorCtr="0">
            <a:noAutofit/>
          </a:bodyPr>
          <a:lstStyle>
            <a:lvl1pPr lvl="0" algn="r" rtl="0">
              <a:lnSpc>
                <a:spcPct val="90000"/>
              </a:lnSpc>
              <a:spcBef>
                <a:spcPts val="1000"/>
              </a:spcBef>
              <a:spcAft>
                <a:spcPts val="0"/>
              </a:spcAft>
              <a:buClr>
                <a:schemeClr val="lt1"/>
              </a:buClr>
              <a:buSzPts val="2000"/>
              <a:buNone/>
              <a:defRPr sz="2000"/>
            </a:lvl1pPr>
            <a:lvl2pPr lvl="1" algn="ctr" rtl="0">
              <a:lnSpc>
                <a:spcPct val="90000"/>
              </a:lnSpc>
              <a:spcBef>
                <a:spcPts val="500"/>
              </a:spcBef>
              <a:spcAft>
                <a:spcPts val="0"/>
              </a:spcAft>
              <a:buClr>
                <a:schemeClr val="lt1"/>
              </a:buClr>
              <a:buSzPts val="2000"/>
              <a:buNone/>
              <a:defRPr sz="2000"/>
            </a:lvl2pPr>
            <a:lvl3pPr lvl="2" algn="ctr" rtl="0">
              <a:lnSpc>
                <a:spcPct val="90000"/>
              </a:lnSpc>
              <a:spcBef>
                <a:spcPts val="500"/>
              </a:spcBef>
              <a:spcAft>
                <a:spcPts val="0"/>
              </a:spcAft>
              <a:buClr>
                <a:schemeClr val="lt1"/>
              </a:buClr>
              <a:buSzPts val="1800"/>
              <a:buNone/>
              <a:defRPr sz="1800"/>
            </a:lvl3pPr>
            <a:lvl4pPr lvl="3" algn="ctr" rtl="0">
              <a:lnSpc>
                <a:spcPct val="90000"/>
              </a:lnSpc>
              <a:spcBef>
                <a:spcPts val="500"/>
              </a:spcBef>
              <a:spcAft>
                <a:spcPts val="0"/>
              </a:spcAft>
              <a:buClr>
                <a:schemeClr val="lt1"/>
              </a:buClr>
              <a:buSzPts val="1600"/>
              <a:buNone/>
              <a:defRPr sz="1600"/>
            </a:lvl4pPr>
            <a:lvl5pPr lvl="4" algn="ctr" rtl="0">
              <a:lnSpc>
                <a:spcPct val="90000"/>
              </a:lnSpc>
              <a:spcBef>
                <a:spcPts val="500"/>
              </a:spcBef>
              <a:spcAft>
                <a:spcPts val="0"/>
              </a:spcAft>
              <a:buClr>
                <a:schemeClr val="lt1"/>
              </a:buClr>
              <a:buSzPts val="1600"/>
              <a:buNone/>
              <a:defRPr sz="1600"/>
            </a:lvl5pPr>
            <a:lvl6pPr lvl="5" algn="ctr" rtl="0">
              <a:lnSpc>
                <a:spcPct val="90000"/>
              </a:lnSpc>
              <a:spcBef>
                <a:spcPts val="500"/>
              </a:spcBef>
              <a:spcAft>
                <a:spcPts val="0"/>
              </a:spcAft>
              <a:buClr>
                <a:schemeClr val="lt1"/>
              </a:buClr>
              <a:buSzPts val="1600"/>
              <a:buNone/>
              <a:defRPr sz="1600"/>
            </a:lvl6pPr>
            <a:lvl7pPr lvl="6" algn="ctr" rtl="0">
              <a:lnSpc>
                <a:spcPct val="90000"/>
              </a:lnSpc>
              <a:spcBef>
                <a:spcPts val="500"/>
              </a:spcBef>
              <a:spcAft>
                <a:spcPts val="0"/>
              </a:spcAft>
              <a:buClr>
                <a:schemeClr val="lt1"/>
              </a:buClr>
              <a:buSzPts val="1600"/>
              <a:buNone/>
              <a:defRPr sz="1600"/>
            </a:lvl7pPr>
            <a:lvl8pPr lvl="7" algn="ctr" rtl="0">
              <a:lnSpc>
                <a:spcPct val="90000"/>
              </a:lnSpc>
              <a:spcBef>
                <a:spcPts val="500"/>
              </a:spcBef>
              <a:spcAft>
                <a:spcPts val="0"/>
              </a:spcAft>
              <a:buClr>
                <a:schemeClr val="lt1"/>
              </a:buClr>
              <a:buSzPts val="1600"/>
              <a:buNone/>
              <a:defRPr sz="1600"/>
            </a:lvl8pPr>
            <a:lvl9pPr lvl="8" algn="ctr" rtl="0">
              <a:lnSpc>
                <a:spcPct val="90000"/>
              </a:lnSpc>
              <a:spcBef>
                <a:spcPts val="500"/>
              </a:spcBef>
              <a:spcAft>
                <a:spcPts val="0"/>
              </a:spcAft>
              <a:buClr>
                <a:schemeClr val="lt1"/>
              </a:buClr>
              <a:buSzPts val="1600"/>
              <a:buNone/>
              <a:defRPr sz="1600"/>
            </a:lvl9pPr>
          </a:lstStyle>
          <a:p>
            <a:endParaRPr/>
          </a:p>
        </p:txBody>
      </p:sp>
      <p:sp>
        <p:nvSpPr>
          <p:cNvPr id="216" name="Google Shape;216;p20"/>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17" name="Google Shape;217;p20"/>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18" name="Google Shape;218;p20"/>
          <p:cNvSpPr txBox="1">
            <a:spLocks noGrp="1"/>
          </p:cNvSpPr>
          <p:nvPr>
            <p:ph type="sldNum" idx="12"/>
          </p:nvPr>
        </p:nvSpPr>
        <p:spPr>
          <a:xfrm>
            <a:off x="9255346" y="2750337"/>
            <a:ext cx="1171800" cy="13563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pic>
        <p:nvPicPr>
          <p:cNvPr id="27" name="Google Shape;27;p3" descr="HD-ShadowLong.png"/>
          <p:cNvPicPr preferRelativeResize="0"/>
          <p:nvPr/>
        </p:nvPicPr>
        <p:blipFill rotWithShape="1">
          <a:blip r:embed="rId2">
            <a:alphaModFix/>
          </a:blip>
          <a:srcRect/>
          <a:stretch/>
        </p:blipFill>
        <p:spPr>
          <a:xfrm>
            <a:off x="1" y="1970240"/>
            <a:ext cx="10437812" cy="321164"/>
          </a:xfrm>
          <a:prstGeom prst="rect">
            <a:avLst/>
          </a:prstGeom>
          <a:noFill/>
          <a:ln>
            <a:noFill/>
          </a:ln>
        </p:spPr>
      </p:pic>
      <p:pic>
        <p:nvPicPr>
          <p:cNvPr id="28" name="Google Shape;28;p3" descr="HD-ShadowShort.png"/>
          <p:cNvPicPr preferRelativeResize="0"/>
          <p:nvPr/>
        </p:nvPicPr>
        <p:blipFill rotWithShape="1">
          <a:blip r:embed="rId3">
            <a:alphaModFix/>
          </a:blip>
          <a:srcRect/>
          <a:stretch/>
        </p:blipFill>
        <p:spPr>
          <a:xfrm>
            <a:off x="10585826" y="1971234"/>
            <a:ext cx="1602997" cy="144270"/>
          </a:xfrm>
          <a:prstGeom prst="rect">
            <a:avLst/>
          </a:prstGeom>
          <a:noFill/>
          <a:ln>
            <a:noFill/>
          </a:ln>
        </p:spPr>
      </p:pic>
      <p:sp>
        <p:nvSpPr>
          <p:cNvPr id="29" name="Google Shape;29;p3"/>
          <p:cNvSpPr/>
          <p:nvPr/>
        </p:nvSpPr>
        <p:spPr>
          <a:xfrm>
            <a:off x="0" y="609600"/>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10585827"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3"/>
          <p:cNvSpPr txBox="1">
            <a:spLocks noGrp="1"/>
          </p:cNvSpPr>
          <p:nvPr>
            <p:ph type="body" idx="1"/>
          </p:nvPr>
        </p:nvSpPr>
        <p:spPr>
          <a:xfrm>
            <a:off x="680321" y="2336873"/>
            <a:ext cx="9613861" cy="3599316"/>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3" name="Google Shape;33;p3"/>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9"/>
        <p:cNvGrpSpPr/>
        <p:nvPr/>
      </p:nvGrpSpPr>
      <p:grpSpPr>
        <a:xfrm>
          <a:off x="0" y="0"/>
          <a:ext cx="0" cy="0"/>
          <a:chOff x="0" y="0"/>
          <a:chExt cx="0" cy="0"/>
        </a:xfrm>
      </p:grpSpPr>
      <p:pic>
        <p:nvPicPr>
          <p:cNvPr id="220" name="Google Shape;220;p21" descr="HD-ShadowLong.png"/>
          <p:cNvPicPr preferRelativeResize="0"/>
          <p:nvPr/>
        </p:nvPicPr>
        <p:blipFill rotWithShape="1">
          <a:blip r:embed="rId2">
            <a:alphaModFix/>
          </a:blip>
          <a:srcRect/>
          <a:stretch/>
        </p:blipFill>
        <p:spPr>
          <a:xfrm>
            <a:off x="1" y="1970240"/>
            <a:ext cx="10437813" cy="321164"/>
          </a:xfrm>
          <a:prstGeom prst="rect">
            <a:avLst/>
          </a:prstGeom>
          <a:noFill/>
          <a:ln>
            <a:noFill/>
          </a:ln>
        </p:spPr>
      </p:pic>
      <p:pic>
        <p:nvPicPr>
          <p:cNvPr id="221" name="Google Shape;221;p21" descr="HD-ShadowShort.png"/>
          <p:cNvPicPr preferRelativeResize="0"/>
          <p:nvPr/>
        </p:nvPicPr>
        <p:blipFill rotWithShape="1">
          <a:blip r:embed="rId3">
            <a:alphaModFix/>
          </a:blip>
          <a:srcRect/>
          <a:stretch/>
        </p:blipFill>
        <p:spPr>
          <a:xfrm>
            <a:off x="10585826" y="1971234"/>
            <a:ext cx="1602998" cy="144270"/>
          </a:xfrm>
          <a:prstGeom prst="rect">
            <a:avLst/>
          </a:prstGeom>
          <a:noFill/>
          <a:ln>
            <a:noFill/>
          </a:ln>
        </p:spPr>
      </p:pic>
      <p:sp>
        <p:nvSpPr>
          <p:cNvPr id="222" name="Google Shape;222;p21"/>
          <p:cNvSpPr/>
          <p:nvPr/>
        </p:nvSpPr>
        <p:spPr>
          <a:xfrm>
            <a:off x="0" y="609600"/>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1"/>
          <p:cNvSpPr/>
          <p:nvPr/>
        </p:nvSpPr>
        <p:spPr>
          <a:xfrm>
            <a:off x="10585827" y="609600"/>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1"/>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5" name="Google Shape;225;p21"/>
          <p:cNvSpPr txBox="1">
            <a:spLocks noGrp="1"/>
          </p:cNvSpPr>
          <p:nvPr>
            <p:ph type="body" idx="1"/>
          </p:nvPr>
        </p:nvSpPr>
        <p:spPr>
          <a:xfrm>
            <a:off x="680321" y="2336873"/>
            <a:ext cx="9613800" cy="35994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500"/>
              </a:spcBef>
              <a:spcAft>
                <a:spcPts val="0"/>
              </a:spcAft>
              <a:buClr>
                <a:schemeClr val="lt1"/>
              </a:buClr>
              <a:buSzPts val="1800"/>
              <a:buChar char="•"/>
              <a:defRPr/>
            </a:lvl2pPr>
            <a:lvl3pPr marL="1371600" lvl="2" indent="-342900" algn="l" rtl="0">
              <a:lnSpc>
                <a:spcPct val="90000"/>
              </a:lnSpc>
              <a:spcBef>
                <a:spcPts val="500"/>
              </a:spcBef>
              <a:spcAft>
                <a:spcPts val="0"/>
              </a:spcAft>
              <a:buClr>
                <a:schemeClr val="lt1"/>
              </a:buClr>
              <a:buSzPts val="1800"/>
              <a:buChar char="•"/>
              <a:defRPr/>
            </a:lvl3pPr>
            <a:lvl4pPr marL="1828800" lvl="3" indent="-342900" algn="l" rtl="0">
              <a:lnSpc>
                <a:spcPct val="90000"/>
              </a:lnSpc>
              <a:spcBef>
                <a:spcPts val="500"/>
              </a:spcBef>
              <a:spcAft>
                <a:spcPts val="0"/>
              </a:spcAft>
              <a:buClr>
                <a:schemeClr val="lt1"/>
              </a:buClr>
              <a:buSzPts val="1800"/>
              <a:buChar char="•"/>
              <a:defRPr/>
            </a:lvl4pPr>
            <a:lvl5pPr marL="2286000" lvl="4" indent="-342900" algn="l" rtl="0">
              <a:lnSpc>
                <a:spcPct val="9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226" name="Google Shape;226;p21"/>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27" name="Google Shape;227;p21"/>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28" name="Google Shape;228;p21"/>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9"/>
        <p:cNvGrpSpPr/>
        <p:nvPr/>
      </p:nvGrpSpPr>
      <p:grpSpPr>
        <a:xfrm>
          <a:off x="0" y="0"/>
          <a:ext cx="0" cy="0"/>
          <a:chOff x="0" y="0"/>
          <a:chExt cx="0" cy="0"/>
        </a:xfrm>
      </p:grpSpPr>
      <p:pic>
        <p:nvPicPr>
          <p:cNvPr id="230" name="Google Shape;230;p22" descr="HD-ShadowLong.png"/>
          <p:cNvPicPr preferRelativeResize="0"/>
          <p:nvPr/>
        </p:nvPicPr>
        <p:blipFill rotWithShape="1">
          <a:blip r:embed="rId2">
            <a:alphaModFix/>
          </a:blip>
          <a:srcRect/>
          <a:stretch/>
        </p:blipFill>
        <p:spPr>
          <a:xfrm>
            <a:off x="1" y="1970240"/>
            <a:ext cx="10437813" cy="321164"/>
          </a:xfrm>
          <a:prstGeom prst="rect">
            <a:avLst/>
          </a:prstGeom>
          <a:noFill/>
          <a:ln>
            <a:noFill/>
          </a:ln>
        </p:spPr>
      </p:pic>
      <p:pic>
        <p:nvPicPr>
          <p:cNvPr id="231" name="Google Shape;231;p22" descr="HD-ShadowShort.png"/>
          <p:cNvPicPr preferRelativeResize="0"/>
          <p:nvPr/>
        </p:nvPicPr>
        <p:blipFill rotWithShape="1">
          <a:blip r:embed="rId3">
            <a:alphaModFix/>
          </a:blip>
          <a:srcRect/>
          <a:stretch/>
        </p:blipFill>
        <p:spPr>
          <a:xfrm>
            <a:off x="10585826" y="1971234"/>
            <a:ext cx="1602998" cy="144270"/>
          </a:xfrm>
          <a:prstGeom prst="rect">
            <a:avLst/>
          </a:prstGeom>
          <a:noFill/>
          <a:ln>
            <a:noFill/>
          </a:ln>
        </p:spPr>
      </p:pic>
      <p:sp>
        <p:nvSpPr>
          <p:cNvPr id="232" name="Google Shape;232;p22"/>
          <p:cNvSpPr/>
          <p:nvPr/>
        </p:nvSpPr>
        <p:spPr>
          <a:xfrm>
            <a:off x="0" y="609600"/>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2"/>
          <p:cNvSpPr/>
          <p:nvPr/>
        </p:nvSpPr>
        <p:spPr>
          <a:xfrm>
            <a:off x="10585827" y="609600"/>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2"/>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5" name="Google Shape;235;p22"/>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36" name="Google Shape;236;p22"/>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37" name="Google Shape;237;p22"/>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8"/>
        <p:cNvGrpSpPr/>
        <p:nvPr/>
      </p:nvGrpSpPr>
      <p:grpSpPr>
        <a:xfrm>
          <a:off x="0" y="0"/>
          <a:ext cx="0" cy="0"/>
          <a:chOff x="0" y="0"/>
          <a:chExt cx="0" cy="0"/>
        </a:xfrm>
      </p:grpSpPr>
      <p:pic>
        <p:nvPicPr>
          <p:cNvPr id="239" name="Google Shape;239;p23" descr="HD-ShadowLong.png"/>
          <p:cNvPicPr preferRelativeResize="0"/>
          <p:nvPr/>
        </p:nvPicPr>
        <p:blipFill rotWithShape="1">
          <a:blip r:embed="rId2">
            <a:alphaModFix/>
          </a:blip>
          <a:srcRect/>
          <a:stretch/>
        </p:blipFill>
        <p:spPr>
          <a:xfrm>
            <a:off x="-1" y="4086907"/>
            <a:ext cx="10437813" cy="321164"/>
          </a:xfrm>
          <a:prstGeom prst="rect">
            <a:avLst/>
          </a:prstGeom>
          <a:noFill/>
          <a:ln>
            <a:noFill/>
          </a:ln>
        </p:spPr>
      </p:pic>
      <p:pic>
        <p:nvPicPr>
          <p:cNvPr id="240" name="Google Shape;240;p23" descr="HD-ShadowShort.png"/>
          <p:cNvPicPr preferRelativeResize="0"/>
          <p:nvPr/>
        </p:nvPicPr>
        <p:blipFill rotWithShape="1">
          <a:blip r:embed="rId3">
            <a:alphaModFix/>
          </a:blip>
          <a:srcRect/>
          <a:stretch/>
        </p:blipFill>
        <p:spPr>
          <a:xfrm>
            <a:off x="10585824" y="4087901"/>
            <a:ext cx="1602998" cy="144270"/>
          </a:xfrm>
          <a:prstGeom prst="rect">
            <a:avLst/>
          </a:prstGeom>
          <a:noFill/>
          <a:ln>
            <a:noFill/>
          </a:ln>
        </p:spPr>
      </p:pic>
      <p:sp>
        <p:nvSpPr>
          <p:cNvPr id="241" name="Google Shape;241;p23"/>
          <p:cNvSpPr/>
          <p:nvPr/>
        </p:nvSpPr>
        <p:spPr>
          <a:xfrm>
            <a:off x="-2" y="2726267"/>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10585825" y="2726267"/>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txBox="1">
            <a:spLocks noGrp="1"/>
          </p:cNvSpPr>
          <p:nvPr>
            <p:ph type="title"/>
          </p:nvPr>
        </p:nvSpPr>
        <p:spPr>
          <a:xfrm>
            <a:off x="680322" y="2869895"/>
            <a:ext cx="9613800" cy="1090800"/>
          </a:xfrm>
          <a:prstGeom prst="rect">
            <a:avLst/>
          </a:prstGeom>
          <a:noFill/>
          <a:ln>
            <a:noFill/>
          </a:ln>
        </p:spPr>
        <p:txBody>
          <a:bodyPr spcFirstLastPara="1" wrap="square" lIns="91425" tIns="45700" rIns="91425" bIns="45700" anchor="ctr" anchorCtr="0">
            <a:noAutofit/>
          </a:bodyPr>
          <a:lstStyle>
            <a:lvl1pPr lvl="0" algn="r" rtl="0">
              <a:lnSpc>
                <a:spcPct val="90000"/>
              </a:lnSpc>
              <a:spcBef>
                <a:spcPts val="0"/>
              </a:spcBef>
              <a:spcAft>
                <a:spcPts val="0"/>
              </a:spcAft>
              <a:buClr>
                <a:schemeClr val="lt1"/>
              </a:buClr>
              <a:buSzPts val="3600"/>
              <a:buFont typeface="Calibri"/>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4" name="Google Shape;244;p23"/>
          <p:cNvSpPr txBox="1">
            <a:spLocks noGrp="1"/>
          </p:cNvSpPr>
          <p:nvPr>
            <p:ph type="body" idx="1"/>
          </p:nvPr>
        </p:nvSpPr>
        <p:spPr>
          <a:xfrm>
            <a:off x="680322" y="4232171"/>
            <a:ext cx="9613800" cy="1704000"/>
          </a:xfrm>
          <a:prstGeom prst="rect">
            <a:avLst/>
          </a:prstGeom>
          <a:noFill/>
          <a:ln>
            <a:noFill/>
          </a:ln>
        </p:spPr>
        <p:txBody>
          <a:bodyPr spcFirstLastPara="1" wrap="square" lIns="91425" tIns="45700" rIns="91425" bIns="45700" anchor="t" anchorCtr="0">
            <a:noAutofit/>
          </a:bodyPr>
          <a:lstStyle>
            <a:lvl1pPr marL="457200" lvl="0" indent="-228600" algn="r" rtl="0">
              <a:lnSpc>
                <a:spcPct val="90000"/>
              </a:lnSpc>
              <a:spcBef>
                <a:spcPts val="1000"/>
              </a:spcBef>
              <a:spcAft>
                <a:spcPts val="0"/>
              </a:spcAft>
              <a:buClr>
                <a:schemeClr val="lt1"/>
              </a:buClr>
              <a:buSzPts val="2000"/>
              <a:buNone/>
              <a:defRPr sz="2000">
                <a:solidFill>
                  <a:schemeClr val="lt1"/>
                </a:solidFill>
              </a:defRPr>
            </a:lvl1pPr>
            <a:lvl2pPr marL="914400" lvl="1" indent="-228600" algn="l" rtl="0">
              <a:lnSpc>
                <a:spcPct val="90000"/>
              </a:lnSpc>
              <a:spcBef>
                <a:spcPts val="500"/>
              </a:spcBef>
              <a:spcAft>
                <a:spcPts val="0"/>
              </a:spcAft>
              <a:buClr>
                <a:schemeClr val="lt1"/>
              </a:buClr>
              <a:buSzPts val="2000"/>
              <a:buNone/>
              <a:defRPr sz="2000">
                <a:solidFill>
                  <a:schemeClr val="lt1"/>
                </a:solidFill>
              </a:defRPr>
            </a:lvl2pPr>
            <a:lvl3pPr marL="1371600" lvl="2" indent="-228600" algn="l" rtl="0">
              <a:lnSpc>
                <a:spcPct val="90000"/>
              </a:lnSpc>
              <a:spcBef>
                <a:spcPts val="500"/>
              </a:spcBef>
              <a:spcAft>
                <a:spcPts val="0"/>
              </a:spcAft>
              <a:buClr>
                <a:schemeClr val="lt1"/>
              </a:buClr>
              <a:buSzPts val="1800"/>
              <a:buNone/>
              <a:defRPr sz="1800">
                <a:solidFill>
                  <a:schemeClr val="lt1"/>
                </a:solidFill>
              </a:defRPr>
            </a:lvl3pPr>
            <a:lvl4pPr marL="1828800" lvl="3" indent="-228600" algn="l" rtl="0">
              <a:lnSpc>
                <a:spcPct val="90000"/>
              </a:lnSpc>
              <a:spcBef>
                <a:spcPts val="500"/>
              </a:spcBef>
              <a:spcAft>
                <a:spcPts val="0"/>
              </a:spcAft>
              <a:buClr>
                <a:schemeClr val="lt1"/>
              </a:buClr>
              <a:buSzPts val="1600"/>
              <a:buNone/>
              <a:defRPr sz="1600">
                <a:solidFill>
                  <a:schemeClr val="lt1"/>
                </a:solidFill>
              </a:defRPr>
            </a:lvl4pPr>
            <a:lvl5pPr marL="2286000" lvl="4" indent="-228600" algn="l" rtl="0">
              <a:lnSpc>
                <a:spcPct val="90000"/>
              </a:lnSpc>
              <a:spcBef>
                <a:spcPts val="500"/>
              </a:spcBef>
              <a:spcAft>
                <a:spcPts val="0"/>
              </a:spcAft>
              <a:buClr>
                <a:schemeClr val="lt1"/>
              </a:buClr>
              <a:buSzPts val="1600"/>
              <a:buNone/>
              <a:defRPr sz="1600">
                <a:solidFill>
                  <a:schemeClr val="lt1"/>
                </a:solidFill>
              </a:defRPr>
            </a:lvl5pPr>
            <a:lvl6pPr marL="2743200" lvl="5" indent="-228600" algn="l" rtl="0">
              <a:lnSpc>
                <a:spcPct val="90000"/>
              </a:lnSpc>
              <a:spcBef>
                <a:spcPts val="500"/>
              </a:spcBef>
              <a:spcAft>
                <a:spcPts val="0"/>
              </a:spcAft>
              <a:buClr>
                <a:schemeClr val="lt1"/>
              </a:buClr>
              <a:buSzPts val="1600"/>
              <a:buNone/>
              <a:defRPr sz="1600">
                <a:solidFill>
                  <a:schemeClr val="lt1"/>
                </a:solidFill>
              </a:defRPr>
            </a:lvl6pPr>
            <a:lvl7pPr marL="3200400" lvl="6" indent="-228600" algn="l" rtl="0">
              <a:lnSpc>
                <a:spcPct val="90000"/>
              </a:lnSpc>
              <a:spcBef>
                <a:spcPts val="500"/>
              </a:spcBef>
              <a:spcAft>
                <a:spcPts val="0"/>
              </a:spcAft>
              <a:buClr>
                <a:schemeClr val="lt1"/>
              </a:buClr>
              <a:buSzPts val="1600"/>
              <a:buNone/>
              <a:defRPr sz="1600">
                <a:solidFill>
                  <a:schemeClr val="lt1"/>
                </a:solidFill>
              </a:defRPr>
            </a:lvl7pPr>
            <a:lvl8pPr marL="3657600" lvl="7" indent="-228600" algn="l" rtl="0">
              <a:lnSpc>
                <a:spcPct val="90000"/>
              </a:lnSpc>
              <a:spcBef>
                <a:spcPts val="500"/>
              </a:spcBef>
              <a:spcAft>
                <a:spcPts val="0"/>
              </a:spcAft>
              <a:buClr>
                <a:schemeClr val="lt1"/>
              </a:buClr>
              <a:buSzPts val="1600"/>
              <a:buNone/>
              <a:defRPr sz="1600">
                <a:solidFill>
                  <a:schemeClr val="lt1"/>
                </a:solidFill>
              </a:defRPr>
            </a:lvl8pPr>
            <a:lvl9pPr marL="4114800" lvl="8" indent="-228600" algn="l"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45" name="Google Shape;245;p23"/>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46" name="Google Shape;246;p23"/>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47" name="Google Shape;247;p23"/>
          <p:cNvSpPr txBox="1">
            <a:spLocks noGrp="1"/>
          </p:cNvSpPr>
          <p:nvPr>
            <p:ph type="sldNum" idx="12"/>
          </p:nvPr>
        </p:nvSpPr>
        <p:spPr>
          <a:xfrm>
            <a:off x="10729455" y="2869895"/>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48"/>
        <p:cNvGrpSpPr/>
        <p:nvPr/>
      </p:nvGrpSpPr>
      <p:grpSpPr>
        <a:xfrm>
          <a:off x="0" y="0"/>
          <a:ext cx="0" cy="0"/>
          <a:chOff x="0" y="0"/>
          <a:chExt cx="0" cy="0"/>
        </a:xfrm>
      </p:grpSpPr>
      <p:pic>
        <p:nvPicPr>
          <p:cNvPr id="249" name="Google Shape;249;p24" descr="HD-ShadowLong.png"/>
          <p:cNvPicPr preferRelativeResize="0"/>
          <p:nvPr/>
        </p:nvPicPr>
        <p:blipFill rotWithShape="1">
          <a:blip r:embed="rId2">
            <a:alphaModFix/>
          </a:blip>
          <a:srcRect/>
          <a:stretch/>
        </p:blipFill>
        <p:spPr>
          <a:xfrm>
            <a:off x="1" y="1970240"/>
            <a:ext cx="10437813" cy="321164"/>
          </a:xfrm>
          <a:prstGeom prst="rect">
            <a:avLst/>
          </a:prstGeom>
          <a:noFill/>
          <a:ln>
            <a:noFill/>
          </a:ln>
        </p:spPr>
      </p:pic>
      <p:pic>
        <p:nvPicPr>
          <p:cNvPr id="250" name="Google Shape;250;p24" descr="HD-ShadowShort.png"/>
          <p:cNvPicPr preferRelativeResize="0"/>
          <p:nvPr/>
        </p:nvPicPr>
        <p:blipFill rotWithShape="1">
          <a:blip r:embed="rId3">
            <a:alphaModFix/>
          </a:blip>
          <a:srcRect/>
          <a:stretch/>
        </p:blipFill>
        <p:spPr>
          <a:xfrm>
            <a:off x="10585826" y="1971234"/>
            <a:ext cx="1602998" cy="144270"/>
          </a:xfrm>
          <a:prstGeom prst="rect">
            <a:avLst/>
          </a:prstGeom>
          <a:noFill/>
          <a:ln>
            <a:noFill/>
          </a:ln>
        </p:spPr>
      </p:pic>
      <p:sp>
        <p:nvSpPr>
          <p:cNvPr id="251" name="Google Shape;251;p24"/>
          <p:cNvSpPr/>
          <p:nvPr/>
        </p:nvSpPr>
        <p:spPr>
          <a:xfrm>
            <a:off x="0" y="609600"/>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10585827" y="609600"/>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54" name="Google Shape;254;p24"/>
          <p:cNvSpPr txBox="1">
            <a:spLocks noGrp="1"/>
          </p:cNvSpPr>
          <p:nvPr>
            <p:ph type="body" idx="1"/>
          </p:nvPr>
        </p:nvSpPr>
        <p:spPr>
          <a:xfrm>
            <a:off x="680320" y="2336873"/>
            <a:ext cx="4698300" cy="35994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500"/>
              </a:spcBef>
              <a:spcAft>
                <a:spcPts val="0"/>
              </a:spcAft>
              <a:buClr>
                <a:schemeClr val="lt1"/>
              </a:buClr>
              <a:buSzPts val="1800"/>
              <a:buChar char="•"/>
              <a:defRPr/>
            </a:lvl2pPr>
            <a:lvl3pPr marL="1371600" lvl="2" indent="-342900" algn="l" rtl="0">
              <a:lnSpc>
                <a:spcPct val="90000"/>
              </a:lnSpc>
              <a:spcBef>
                <a:spcPts val="500"/>
              </a:spcBef>
              <a:spcAft>
                <a:spcPts val="0"/>
              </a:spcAft>
              <a:buClr>
                <a:schemeClr val="lt1"/>
              </a:buClr>
              <a:buSzPts val="1800"/>
              <a:buChar char="•"/>
              <a:defRPr/>
            </a:lvl3pPr>
            <a:lvl4pPr marL="1828800" lvl="3" indent="-342900" algn="l" rtl="0">
              <a:lnSpc>
                <a:spcPct val="90000"/>
              </a:lnSpc>
              <a:spcBef>
                <a:spcPts val="500"/>
              </a:spcBef>
              <a:spcAft>
                <a:spcPts val="0"/>
              </a:spcAft>
              <a:buClr>
                <a:schemeClr val="lt1"/>
              </a:buClr>
              <a:buSzPts val="1800"/>
              <a:buChar char="•"/>
              <a:defRPr/>
            </a:lvl4pPr>
            <a:lvl5pPr marL="2286000" lvl="4" indent="-342900" algn="l" rtl="0">
              <a:lnSpc>
                <a:spcPct val="9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255" name="Google Shape;255;p24"/>
          <p:cNvSpPr txBox="1">
            <a:spLocks noGrp="1"/>
          </p:cNvSpPr>
          <p:nvPr>
            <p:ph type="body" idx="2"/>
          </p:nvPr>
        </p:nvSpPr>
        <p:spPr>
          <a:xfrm>
            <a:off x="5594123" y="2336873"/>
            <a:ext cx="4700100" cy="35994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500"/>
              </a:spcBef>
              <a:spcAft>
                <a:spcPts val="0"/>
              </a:spcAft>
              <a:buClr>
                <a:schemeClr val="lt1"/>
              </a:buClr>
              <a:buSzPts val="1800"/>
              <a:buChar char="•"/>
              <a:defRPr/>
            </a:lvl2pPr>
            <a:lvl3pPr marL="1371600" lvl="2" indent="-342900" algn="l" rtl="0">
              <a:lnSpc>
                <a:spcPct val="90000"/>
              </a:lnSpc>
              <a:spcBef>
                <a:spcPts val="500"/>
              </a:spcBef>
              <a:spcAft>
                <a:spcPts val="0"/>
              </a:spcAft>
              <a:buClr>
                <a:schemeClr val="lt1"/>
              </a:buClr>
              <a:buSzPts val="1800"/>
              <a:buChar char="•"/>
              <a:defRPr/>
            </a:lvl3pPr>
            <a:lvl4pPr marL="1828800" lvl="3" indent="-342900" algn="l" rtl="0">
              <a:lnSpc>
                <a:spcPct val="90000"/>
              </a:lnSpc>
              <a:spcBef>
                <a:spcPts val="500"/>
              </a:spcBef>
              <a:spcAft>
                <a:spcPts val="0"/>
              </a:spcAft>
              <a:buClr>
                <a:schemeClr val="lt1"/>
              </a:buClr>
              <a:buSzPts val="1800"/>
              <a:buChar char="•"/>
              <a:defRPr/>
            </a:lvl4pPr>
            <a:lvl5pPr marL="2286000" lvl="4" indent="-342900" algn="l" rtl="0">
              <a:lnSpc>
                <a:spcPct val="9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256" name="Google Shape;256;p24"/>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57" name="Google Shape;257;p24"/>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58" name="Google Shape;258;p24"/>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59"/>
        <p:cNvGrpSpPr/>
        <p:nvPr/>
      </p:nvGrpSpPr>
      <p:grpSpPr>
        <a:xfrm>
          <a:off x="0" y="0"/>
          <a:ext cx="0" cy="0"/>
          <a:chOff x="0" y="0"/>
          <a:chExt cx="0" cy="0"/>
        </a:xfrm>
      </p:grpSpPr>
      <p:pic>
        <p:nvPicPr>
          <p:cNvPr id="260" name="Google Shape;260;p25" descr="HD-ShadowLong.png"/>
          <p:cNvPicPr preferRelativeResize="0"/>
          <p:nvPr/>
        </p:nvPicPr>
        <p:blipFill rotWithShape="1">
          <a:blip r:embed="rId2">
            <a:alphaModFix/>
          </a:blip>
          <a:srcRect/>
          <a:stretch/>
        </p:blipFill>
        <p:spPr>
          <a:xfrm>
            <a:off x="1" y="1970240"/>
            <a:ext cx="10437813" cy="321164"/>
          </a:xfrm>
          <a:prstGeom prst="rect">
            <a:avLst/>
          </a:prstGeom>
          <a:noFill/>
          <a:ln>
            <a:noFill/>
          </a:ln>
        </p:spPr>
      </p:pic>
      <p:pic>
        <p:nvPicPr>
          <p:cNvPr id="261" name="Google Shape;261;p25" descr="HD-ShadowShort.png"/>
          <p:cNvPicPr preferRelativeResize="0"/>
          <p:nvPr/>
        </p:nvPicPr>
        <p:blipFill rotWithShape="1">
          <a:blip r:embed="rId3">
            <a:alphaModFix/>
          </a:blip>
          <a:srcRect/>
          <a:stretch/>
        </p:blipFill>
        <p:spPr>
          <a:xfrm>
            <a:off x="10585826" y="1971234"/>
            <a:ext cx="1602998" cy="144270"/>
          </a:xfrm>
          <a:prstGeom prst="rect">
            <a:avLst/>
          </a:prstGeom>
          <a:noFill/>
          <a:ln>
            <a:noFill/>
          </a:ln>
        </p:spPr>
      </p:pic>
      <p:sp>
        <p:nvSpPr>
          <p:cNvPr id="262" name="Google Shape;262;p25"/>
          <p:cNvSpPr/>
          <p:nvPr/>
        </p:nvSpPr>
        <p:spPr>
          <a:xfrm>
            <a:off x="0" y="609600"/>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5"/>
          <p:cNvSpPr/>
          <p:nvPr/>
        </p:nvSpPr>
        <p:spPr>
          <a:xfrm>
            <a:off x="10585827" y="609600"/>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5"/>
          <p:cNvSpPr txBox="1">
            <a:spLocks noGrp="1"/>
          </p:cNvSpPr>
          <p:nvPr>
            <p:ph type="title"/>
          </p:nvPr>
        </p:nvSpPr>
        <p:spPr>
          <a:xfrm>
            <a:off x="680319" y="753229"/>
            <a:ext cx="9613800" cy="10809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5" name="Google Shape;265;p25"/>
          <p:cNvSpPr txBox="1">
            <a:spLocks noGrp="1"/>
          </p:cNvSpPr>
          <p:nvPr>
            <p:ph type="body" idx="1"/>
          </p:nvPr>
        </p:nvSpPr>
        <p:spPr>
          <a:xfrm>
            <a:off x="906350" y="2336873"/>
            <a:ext cx="4472400" cy="6930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lt1"/>
              </a:buClr>
              <a:buSzPts val="2400"/>
              <a:buNone/>
              <a:defRPr sz="2400" b="1"/>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266" name="Google Shape;266;p25"/>
          <p:cNvSpPr txBox="1">
            <a:spLocks noGrp="1"/>
          </p:cNvSpPr>
          <p:nvPr>
            <p:ph type="body" idx="2"/>
          </p:nvPr>
        </p:nvSpPr>
        <p:spPr>
          <a:xfrm>
            <a:off x="680322" y="3030008"/>
            <a:ext cx="4698300" cy="29061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500"/>
              </a:spcBef>
              <a:spcAft>
                <a:spcPts val="0"/>
              </a:spcAft>
              <a:buClr>
                <a:schemeClr val="lt1"/>
              </a:buClr>
              <a:buSzPts val="1800"/>
              <a:buChar char="•"/>
              <a:defRPr/>
            </a:lvl2pPr>
            <a:lvl3pPr marL="1371600" lvl="2" indent="-342900" algn="l" rtl="0">
              <a:lnSpc>
                <a:spcPct val="90000"/>
              </a:lnSpc>
              <a:spcBef>
                <a:spcPts val="500"/>
              </a:spcBef>
              <a:spcAft>
                <a:spcPts val="0"/>
              </a:spcAft>
              <a:buClr>
                <a:schemeClr val="lt1"/>
              </a:buClr>
              <a:buSzPts val="1800"/>
              <a:buChar char="•"/>
              <a:defRPr/>
            </a:lvl3pPr>
            <a:lvl4pPr marL="1828800" lvl="3" indent="-342900" algn="l" rtl="0">
              <a:lnSpc>
                <a:spcPct val="90000"/>
              </a:lnSpc>
              <a:spcBef>
                <a:spcPts val="500"/>
              </a:spcBef>
              <a:spcAft>
                <a:spcPts val="0"/>
              </a:spcAft>
              <a:buClr>
                <a:schemeClr val="lt1"/>
              </a:buClr>
              <a:buSzPts val="1800"/>
              <a:buChar char="•"/>
              <a:defRPr/>
            </a:lvl4pPr>
            <a:lvl5pPr marL="2286000" lvl="4" indent="-342900" algn="l" rtl="0">
              <a:lnSpc>
                <a:spcPct val="9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267" name="Google Shape;267;p25"/>
          <p:cNvSpPr txBox="1">
            <a:spLocks noGrp="1"/>
          </p:cNvSpPr>
          <p:nvPr>
            <p:ph type="body" idx="3"/>
          </p:nvPr>
        </p:nvSpPr>
        <p:spPr>
          <a:xfrm>
            <a:off x="5820154" y="2336873"/>
            <a:ext cx="4473900" cy="6921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lt1"/>
              </a:buClr>
              <a:buSzPts val="2400"/>
              <a:buNone/>
              <a:defRPr sz="2400" b="1"/>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268" name="Google Shape;268;p25"/>
          <p:cNvSpPr txBox="1">
            <a:spLocks noGrp="1"/>
          </p:cNvSpPr>
          <p:nvPr>
            <p:ph type="body" idx="4"/>
          </p:nvPr>
        </p:nvSpPr>
        <p:spPr>
          <a:xfrm>
            <a:off x="5594123" y="3030008"/>
            <a:ext cx="4700100" cy="29061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500"/>
              </a:spcBef>
              <a:spcAft>
                <a:spcPts val="0"/>
              </a:spcAft>
              <a:buClr>
                <a:schemeClr val="lt1"/>
              </a:buClr>
              <a:buSzPts val="1800"/>
              <a:buChar char="•"/>
              <a:defRPr/>
            </a:lvl2pPr>
            <a:lvl3pPr marL="1371600" lvl="2" indent="-342900" algn="l" rtl="0">
              <a:lnSpc>
                <a:spcPct val="90000"/>
              </a:lnSpc>
              <a:spcBef>
                <a:spcPts val="500"/>
              </a:spcBef>
              <a:spcAft>
                <a:spcPts val="0"/>
              </a:spcAft>
              <a:buClr>
                <a:schemeClr val="lt1"/>
              </a:buClr>
              <a:buSzPts val="1800"/>
              <a:buChar char="•"/>
              <a:defRPr/>
            </a:lvl3pPr>
            <a:lvl4pPr marL="1828800" lvl="3" indent="-342900" algn="l" rtl="0">
              <a:lnSpc>
                <a:spcPct val="90000"/>
              </a:lnSpc>
              <a:spcBef>
                <a:spcPts val="500"/>
              </a:spcBef>
              <a:spcAft>
                <a:spcPts val="0"/>
              </a:spcAft>
              <a:buClr>
                <a:schemeClr val="lt1"/>
              </a:buClr>
              <a:buSzPts val="1800"/>
              <a:buChar char="•"/>
              <a:defRPr/>
            </a:lvl4pPr>
            <a:lvl5pPr marL="2286000" lvl="4" indent="-342900" algn="l" rtl="0">
              <a:lnSpc>
                <a:spcPct val="9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269" name="Google Shape;269;p25"/>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70" name="Google Shape;270;p25"/>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71" name="Google Shape;271;p25"/>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2"/>
        <p:cNvGrpSpPr/>
        <p:nvPr/>
      </p:nvGrpSpPr>
      <p:grpSpPr>
        <a:xfrm>
          <a:off x="0" y="0"/>
          <a:ext cx="0" cy="0"/>
          <a:chOff x="0" y="0"/>
          <a:chExt cx="0" cy="0"/>
        </a:xfrm>
      </p:grpSpPr>
      <p:pic>
        <p:nvPicPr>
          <p:cNvPr id="273" name="Google Shape;273;p26" descr="HD-ShadowShort.png"/>
          <p:cNvPicPr preferRelativeResize="0"/>
          <p:nvPr/>
        </p:nvPicPr>
        <p:blipFill rotWithShape="1">
          <a:blip r:embed="rId2">
            <a:alphaModFix/>
          </a:blip>
          <a:srcRect/>
          <a:stretch/>
        </p:blipFill>
        <p:spPr>
          <a:xfrm>
            <a:off x="10585826" y="1971234"/>
            <a:ext cx="1602998" cy="144270"/>
          </a:xfrm>
          <a:prstGeom prst="rect">
            <a:avLst/>
          </a:prstGeom>
          <a:noFill/>
          <a:ln>
            <a:noFill/>
          </a:ln>
        </p:spPr>
      </p:pic>
      <p:sp>
        <p:nvSpPr>
          <p:cNvPr id="274" name="Google Shape;274;p26"/>
          <p:cNvSpPr/>
          <p:nvPr/>
        </p:nvSpPr>
        <p:spPr>
          <a:xfrm>
            <a:off x="10585827" y="609600"/>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6"/>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76" name="Google Shape;276;p26"/>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77" name="Google Shape;277;p26"/>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78"/>
        <p:cNvGrpSpPr/>
        <p:nvPr/>
      </p:nvGrpSpPr>
      <p:grpSpPr>
        <a:xfrm>
          <a:off x="0" y="0"/>
          <a:ext cx="0" cy="0"/>
          <a:chOff x="0" y="0"/>
          <a:chExt cx="0" cy="0"/>
        </a:xfrm>
      </p:grpSpPr>
      <p:pic>
        <p:nvPicPr>
          <p:cNvPr id="279" name="Google Shape;279;p27" descr="HD-ShadowLong.png"/>
          <p:cNvPicPr preferRelativeResize="0"/>
          <p:nvPr/>
        </p:nvPicPr>
        <p:blipFill rotWithShape="1">
          <a:blip r:embed="rId2">
            <a:alphaModFix/>
          </a:blip>
          <a:srcRect/>
          <a:stretch/>
        </p:blipFill>
        <p:spPr>
          <a:xfrm>
            <a:off x="1" y="1970240"/>
            <a:ext cx="10437813" cy="321164"/>
          </a:xfrm>
          <a:prstGeom prst="rect">
            <a:avLst/>
          </a:prstGeom>
          <a:noFill/>
          <a:ln>
            <a:noFill/>
          </a:ln>
        </p:spPr>
      </p:pic>
      <p:pic>
        <p:nvPicPr>
          <p:cNvPr id="280" name="Google Shape;280;p27" descr="HD-ShadowShort.png"/>
          <p:cNvPicPr preferRelativeResize="0"/>
          <p:nvPr/>
        </p:nvPicPr>
        <p:blipFill rotWithShape="1">
          <a:blip r:embed="rId3">
            <a:alphaModFix/>
          </a:blip>
          <a:srcRect/>
          <a:stretch/>
        </p:blipFill>
        <p:spPr>
          <a:xfrm>
            <a:off x="10585826" y="1971234"/>
            <a:ext cx="1602998" cy="144270"/>
          </a:xfrm>
          <a:prstGeom prst="rect">
            <a:avLst/>
          </a:prstGeom>
          <a:noFill/>
          <a:ln>
            <a:noFill/>
          </a:ln>
        </p:spPr>
      </p:pic>
      <p:sp>
        <p:nvSpPr>
          <p:cNvPr id="281" name="Google Shape;281;p27"/>
          <p:cNvSpPr/>
          <p:nvPr/>
        </p:nvSpPr>
        <p:spPr>
          <a:xfrm>
            <a:off x="0" y="609600"/>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7"/>
          <p:cNvSpPr/>
          <p:nvPr/>
        </p:nvSpPr>
        <p:spPr>
          <a:xfrm>
            <a:off x="10585827" y="609600"/>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7"/>
          <p:cNvSpPr txBox="1">
            <a:spLocks noGrp="1"/>
          </p:cNvSpPr>
          <p:nvPr>
            <p:ph type="title"/>
          </p:nvPr>
        </p:nvSpPr>
        <p:spPr>
          <a:xfrm>
            <a:off x="680321" y="753227"/>
            <a:ext cx="9613800" cy="10809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3600"/>
              <a:buFont typeface="Calibri"/>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4" name="Google Shape;284;p27"/>
          <p:cNvSpPr txBox="1">
            <a:spLocks noGrp="1"/>
          </p:cNvSpPr>
          <p:nvPr>
            <p:ph type="body" idx="1"/>
          </p:nvPr>
        </p:nvSpPr>
        <p:spPr>
          <a:xfrm>
            <a:off x="4685846" y="2336873"/>
            <a:ext cx="5608200" cy="35994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500"/>
              </a:spcBef>
              <a:spcAft>
                <a:spcPts val="0"/>
              </a:spcAft>
              <a:buClr>
                <a:schemeClr val="lt1"/>
              </a:buClr>
              <a:buSzPts val="1800"/>
              <a:buChar char="•"/>
              <a:defRPr/>
            </a:lvl2pPr>
            <a:lvl3pPr marL="1371600" lvl="2" indent="-342900" algn="l" rtl="0">
              <a:lnSpc>
                <a:spcPct val="90000"/>
              </a:lnSpc>
              <a:spcBef>
                <a:spcPts val="500"/>
              </a:spcBef>
              <a:spcAft>
                <a:spcPts val="0"/>
              </a:spcAft>
              <a:buClr>
                <a:schemeClr val="lt1"/>
              </a:buClr>
              <a:buSzPts val="1800"/>
              <a:buChar char="•"/>
              <a:defRPr/>
            </a:lvl3pPr>
            <a:lvl4pPr marL="1828800" lvl="3" indent="-342900" algn="l" rtl="0">
              <a:lnSpc>
                <a:spcPct val="90000"/>
              </a:lnSpc>
              <a:spcBef>
                <a:spcPts val="500"/>
              </a:spcBef>
              <a:spcAft>
                <a:spcPts val="0"/>
              </a:spcAft>
              <a:buClr>
                <a:schemeClr val="lt1"/>
              </a:buClr>
              <a:buSzPts val="1800"/>
              <a:buChar char="•"/>
              <a:defRPr/>
            </a:lvl4pPr>
            <a:lvl5pPr marL="2286000" lvl="4" indent="-342900" algn="l" rtl="0">
              <a:lnSpc>
                <a:spcPct val="9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285" name="Google Shape;285;p27"/>
          <p:cNvSpPr txBox="1">
            <a:spLocks noGrp="1"/>
          </p:cNvSpPr>
          <p:nvPr>
            <p:ph type="body" idx="2"/>
          </p:nvPr>
        </p:nvSpPr>
        <p:spPr>
          <a:xfrm>
            <a:off x="680322" y="2336872"/>
            <a:ext cx="3790200" cy="35994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chemeClr val="lt1"/>
              </a:buClr>
              <a:buSzPts val="1600"/>
              <a:buNone/>
              <a:defRPr sz="1600"/>
            </a:lvl1pPr>
            <a:lvl2pPr marL="914400" lvl="1" indent="-228600" algn="l" rtl="0">
              <a:lnSpc>
                <a:spcPct val="90000"/>
              </a:lnSpc>
              <a:spcBef>
                <a:spcPts val="500"/>
              </a:spcBef>
              <a:spcAft>
                <a:spcPts val="0"/>
              </a:spcAft>
              <a:buClr>
                <a:schemeClr val="lt1"/>
              </a:buClr>
              <a:buSzPts val="1400"/>
              <a:buNone/>
              <a:defRPr sz="1400"/>
            </a:lvl2pPr>
            <a:lvl3pPr marL="1371600" lvl="2" indent="-228600" algn="l" rtl="0">
              <a:lnSpc>
                <a:spcPct val="90000"/>
              </a:lnSpc>
              <a:spcBef>
                <a:spcPts val="500"/>
              </a:spcBef>
              <a:spcAft>
                <a:spcPts val="0"/>
              </a:spcAft>
              <a:buClr>
                <a:schemeClr val="lt1"/>
              </a:buClr>
              <a:buSzPts val="1200"/>
              <a:buNone/>
              <a:defRPr sz="1200"/>
            </a:lvl3pPr>
            <a:lvl4pPr marL="1828800" lvl="3" indent="-228600" algn="l" rtl="0">
              <a:lnSpc>
                <a:spcPct val="90000"/>
              </a:lnSpc>
              <a:spcBef>
                <a:spcPts val="500"/>
              </a:spcBef>
              <a:spcAft>
                <a:spcPts val="0"/>
              </a:spcAft>
              <a:buClr>
                <a:schemeClr val="lt1"/>
              </a:buClr>
              <a:buSzPts val="1000"/>
              <a:buNone/>
              <a:defRPr sz="1000"/>
            </a:lvl4pPr>
            <a:lvl5pPr marL="2286000" lvl="4" indent="-228600" algn="l" rtl="0">
              <a:lnSpc>
                <a:spcPct val="90000"/>
              </a:lnSpc>
              <a:spcBef>
                <a:spcPts val="500"/>
              </a:spcBef>
              <a:spcAft>
                <a:spcPts val="0"/>
              </a:spcAft>
              <a:buClr>
                <a:schemeClr val="lt1"/>
              </a:buClr>
              <a:buSzPts val="1000"/>
              <a:buNone/>
              <a:defRPr sz="1000"/>
            </a:lvl5pPr>
            <a:lvl6pPr marL="2743200" lvl="5" indent="-228600" algn="l" rtl="0">
              <a:lnSpc>
                <a:spcPct val="90000"/>
              </a:lnSpc>
              <a:spcBef>
                <a:spcPts val="500"/>
              </a:spcBef>
              <a:spcAft>
                <a:spcPts val="0"/>
              </a:spcAft>
              <a:buClr>
                <a:schemeClr val="lt1"/>
              </a:buClr>
              <a:buSzPts val="1000"/>
              <a:buNone/>
              <a:defRPr sz="1000"/>
            </a:lvl6pPr>
            <a:lvl7pPr marL="3200400" lvl="6" indent="-228600" algn="l" rtl="0">
              <a:lnSpc>
                <a:spcPct val="90000"/>
              </a:lnSpc>
              <a:spcBef>
                <a:spcPts val="500"/>
              </a:spcBef>
              <a:spcAft>
                <a:spcPts val="0"/>
              </a:spcAft>
              <a:buClr>
                <a:schemeClr val="lt1"/>
              </a:buClr>
              <a:buSzPts val="1000"/>
              <a:buNone/>
              <a:defRPr sz="1000"/>
            </a:lvl7pPr>
            <a:lvl8pPr marL="3657600" lvl="7" indent="-228600" algn="l" rtl="0">
              <a:lnSpc>
                <a:spcPct val="90000"/>
              </a:lnSpc>
              <a:spcBef>
                <a:spcPts val="500"/>
              </a:spcBef>
              <a:spcAft>
                <a:spcPts val="0"/>
              </a:spcAft>
              <a:buClr>
                <a:schemeClr val="lt1"/>
              </a:buClr>
              <a:buSzPts val="1000"/>
              <a:buNone/>
              <a:defRPr sz="1000"/>
            </a:lvl8pPr>
            <a:lvl9pPr marL="4114800" lvl="8" indent="-228600" algn="l" rtl="0">
              <a:lnSpc>
                <a:spcPct val="90000"/>
              </a:lnSpc>
              <a:spcBef>
                <a:spcPts val="500"/>
              </a:spcBef>
              <a:spcAft>
                <a:spcPts val="0"/>
              </a:spcAft>
              <a:buClr>
                <a:schemeClr val="lt1"/>
              </a:buClr>
              <a:buSzPts val="1000"/>
              <a:buNone/>
              <a:defRPr sz="1000"/>
            </a:lvl9pPr>
          </a:lstStyle>
          <a:p>
            <a:endParaRPr/>
          </a:p>
        </p:txBody>
      </p:sp>
      <p:sp>
        <p:nvSpPr>
          <p:cNvPr id="286" name="Google Shape;286;p27"/>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87" name="Google Shape;287;p27"/>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88" name="Google Shape;288;p27"/>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89"/>
        <p:cNvGrpSpPr/>
        <p:nvPr/>
      </p:nvGrpSpPr>
      <p:grpSpPr>
        <a:xfrm>
          <a:off x="0" y="0"/>
          <a:ext cx="0" cy="0"/>
          <a:chOff x="0" y="0"/>
          <a:chExt cx="0" cy="0"/>
        </a:xfrm>
      </p:grpSpPr>
      <p:pic>
        <p:nvPicPr>
          <p:cNvPr id="290" name="Google Shape;290;p28" descr="HD-ShadowLong.png"/>
          <p:cNvPicPr preferRelativeResize="0"/>
          <p:nvPr/>
        </p:nvPicPr>
        <p:blipFill rotWithShape="1">
          <a:blip r:embed="rId2">
            <a:alphaModFix/>
          </a:blip>
          <a:srcRect/>
          <a:stretch/>
        </p:blipFill>
        <p:spPr>
          <a:xfrm>
            <a:off x="1" y="1970240"/>
            <a:ext cx="10437813" cy="321164"/>
          </a:xfrm>
          <a:prstGeom prst="rect">
            <a:avLst/>
          </a:prstGeom>
          <a:noFill/>
          <a:ln>
            <a:noFill/>
          </a:ln>
        </p:spPr>
      </p:pic>
      <p:pic>
        <p:nvPicPr>
          <p:cNvPr id="291" name="Google Shape;291;p28" descr="HD-ShadowShort.png"/>
          <p:cNvPicPr preferRelativeResize="0"/>
          <p:nvPr/>
        </p:nvPicPr>
        <p:blipFill rotWithShape="1">
          <a:blip r:embed="rId3">
            <a:alphaModFix/>
          </a:blip>
          <a:srcRect/>
          <a:stretch/>
        </p:blipFill>
        <p:spPr>
          <a:xfrm>
            <a:off x="10585826" y="1971234"/>
            <a:ext cx="1602998" cy="144270"/>
          </a:xfrm>
          <a:prstGeom prst="rect">
            <a:avLst/>
          </a:prstGeom>
          <a:noFill/>
          <a:ln>
            <a:noFill/>
          </a:ln>
        </p:spPr>
      </p:pic>
      <p:sp>
        <p:nvSpPr>
          <p:cNvPr id="292" name="Google Shape;292;p28"/>
          <p:cNvSpPr/>
          <p:nvPr/>
        </p:nvSpPr>
        <p:spPr>
          <a:xfrm>
            <a:off x="0" y="609600"/>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8"/>
          <p:cNvSpPr/>
          <p:nvPr/>
        </p:nvSpPr>
        <p:spPr>
          <a:xfrm>
            <a:off x="10585827" y="609600"/>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8"/>
          <p:cNvSpPr txBox="1">
            <a:spLocks noGrp="1"/>
          </p:cNvSpPr>
          <p:nvPr>
            <p:ph type="title"/>
          </p:nvPr>
        </p:nvSpPr>
        <p:spPr>
          <a:xfrm>
            <a:off x="680323" y="753228"/>
            <a:ext cx="9613800" cy="10809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3600"/>
              <a:buFont typeface="Calibri"/>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5" name="Google Shape;295;p28"/>
          <p:cNvSpPr>
            <a:spLocks noGrp="1"/>
          </p:cNvSpPr>
          <p:nvPr>
            <p:ph type="pic" idx="2"/>
          </p:nvPr>
        </p:nvSpPr>
        <p:spPr>
          <a:xfrm>
            <a:off x="4868333" y="2336874"/>
            <a:ext cx="5425800" cy="3599400"/>
          </a:xfrm>
          <a:prstGeom prst="rect">
            <a:avLst/>
          </a:prstGeom>
          <a:noFill/>
          <a:ln>
            <a:noFill/>
          </a:ln>
          <a:effectLst>
            <a:outerShdw blurRad="76200" dist="63500" dir="5040000" algn="tl" rotWithShape="0">
              <a:srgbClr val="000000">
                <a:alpha val="40780"/>
              </a:srgbClr>
            </a:outerShdw>
          </a:effectLst>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alibri"/>
                <a:ea typeface="Calibri"/>
                <a:cs typeface="Calibri"/>
                <a:sym typeface="Calibri"/>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alibri"/>
                <a:ea typeface="Calibri"/>
                <a:cs typeface="Calibri"/>
                <a:sym typeface="Calibri"/>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9pPr>
          </a:lstStyle>
          <a:p>
            <a:endParaRPr/>
          </a:p>
        </p:txBody>
      </p:sp>
      <p:sp>
        <p:nvSpPr>
          <p:cNvPr id="296" name="Google Shape;296;p28"/>
          <p:cNvSpPr txBox="1">
            <a:spLocks noGrp="1"/>
          </p:cNvSpPr>
          <p:nvPr>
            <p:ph type="body" idx="1"/>
          </p:nvPr>
        </p:nvSpPr>
        <p:spPr>
          <a:xfrm>
            <a:off x="680323" y="2336873"/>
            <a:ext cx="3876300" cy="35994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chemeClr val="lt1"/>
              </a:buClr>
              <a:buSzPts val="1600"/>
              <a:buNone/>
              <a:defRPr sz="1600"/>
            </a:lvl1pPr>
            <a:lvl2pPr marL="914400" lvl="1" indent="-228600" algn="l" rtl="0">
              <a:lnSpc>
                <a:spcPct val="90000"/>
              </a:lnSpc>
              <a:spcBef>
                <a:spcPts val="500"/>
              </a:spcBef>
              <a:spcAft>
                <a:spcPts val="0"/>
              </a:spcAft>
              <a:buClr>
                <a:schemeClr val="lt1"/>
              </a:buClr>
              <a:buSzPts val="1400"/>
              <a:buNone/>
              <a:defRPr sz="1400"/>
            </a:lvl2pPr>
            <a:lvl3pPr marL="1371600" lvl="2" indent="-228600" algn="l" rtl="0">
              <a:lnSpc>
                <a:spcPct val="90000"/>
              </a:lnSpc>
              <a:spcBef>
                <a:spcPts val="500"/>
              </a:spcBef>
              <a:spcAft>
                <a:spcPts val="0"/>
              </a:spcAft>
              <a:buClr>
                <a:schemeClr val="lt1"/>
              </a:buClr>
              <a:buSzPts val="1200"/>
              <a:buNone/>
              <a:defRPr sz="1200"/>
            </a:lvl3pPr>
            <a:lvl4pPr marL="1828800" lvl="3" indent="-228600" algn="l" rtl="0">
              <a:lnSpc>
                <a:spcPct val="90000"/>
              </a:lnSpc>
              <a:spcBef>
                <a:spcPts val="500"/>
              </a:spcBef>
              <a:spcAft>
                <a:spcPts val="0"/>
              </a:spcAft>
              <a:buClr>
                <a:schemeClr val="lt1"/>
              </a:buClr>
              <a:buSzPts val="1000"/>
              <a:buNone/>
              <a:defRPr sz="1000"/>
            </a:lvl4pPr>
            <a:lvl5pPr marL="2286000" lvl="4" indent="-228600" algn="l" rtl="0">
              <a:lnSpc>
                <a:spcPct val="90000"/>
              </a:lnSpc>
              <a:spcBef>
                <a:spcPts val="500"/>
              </a:spcBef>
              <a:spcAft>
                <a:spcPts val="0"/>
              </a:spcAft>
              <a:buClr>
                <a:schemeClr val="lt1"/>
              </a:buClr>
              <a:buSzPts val="1000"/>
              <a:buNone/>
              <a:defRPr sz="1000"/>
            </a:lvl5pPr>
            <a:lvl6pPr marL="2743200" lvl="5" indent="-228600" algn="l" rtl="0">
              <a:lnSpc>
                <a:spcPct val="90000"/>
              </a:lnSpc>
              <a:spcBef>
                <a:spcPts val="500"/>
              </a:spcBef>
              <a:spcAft>
                <a:spcPts val="0"/>
              </a:spcAft>
              <a:buClr>
                <a:schemeClr val="lt1"/>
              </a:buClr>
              <a:buSzPts val="1000"/>
              <a:buNone/>
              <a:defRPr sz="1000"/>
            </a:lvl6pPr>
            <a:lvl7pPr marL="3200400" lvl="6" indent="-228600" algn="l" rtl="0">
              <a:lnSpc>
                <a:spcPct val="90000"/>
              </a:lnSpc>
              <a:spcBef>
                <a:spcPts val="500"/>
              </a:spcBef>
              <a:spcAft>
                <a:spcPts val="0"/>
              </a:spcAft>
              <a:buClr>
                <a:schemeClr val="lt1"/>
              </a:buClr>
              <a:buSzPts val="1000"/>
              <a:buNone/>
              <a:defRPr sz="1000"/>
            </a:lvl7pPr>
            <a:lvl8pPr marL="3657600" lvl="7" indent="-228600" algn="l" rtl="0">
              <a:lnSpc>
                <a:spcPct val="90000"/>
              </a:lnSpc>
              <a:spcBef>
                <a:spcPts val="500"/>
              </a:spcBef>
              <a:spcAft>
                <a:spcPts val="0"/>
              </a:spcAft>
              <a:buClr>
                <a:schemeClr val="lt1"/>
              </a:buClr>
              <a:buSzPts val="1000"/>
              <a:buNone/>
              <a:defRPr sz="1000"/>
            </a:lvl8pPr>
            <a:lvl9pPr marL="4114800" lvl="8" indent="-228600" algn="l" rtl="0">
              <a:lnSpc>
                <a:spcPct val="90000"/>
              </a:lnSpc>
              <a:spcBef>
                <a:spcPts val="500"/>
              </a:spcBef>
              <a:spcAft>
                <a:spcPts val="0"/>
              </a:spcAft>
              <a:buClr>
                <a:schemeClr val="lt1"/>
              </a:buClr>
              <a:buSzPts val="1000"/>
              <a:buNone/>
              <a:defRPr sz="1000"/>
            </a:lvl9pPr>
          </a:lstStyle>
          <a:p>
            <a:endParaRPr/>
          </a:p>
        </p:txBody>
      </p:sp>
      <p:sp>
        <p:nvSpPr>
          <p:cNvPr id="297" name="Google Shape;297;p28"/>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98" name="Google Shape;298;p28"/>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99" name="Google Shape;299;p28"/>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300"/>
        <p:cNvGrpSpPr/>
        <p:nvPr/>
      </p:nvGrpSpPr>
      <p:grpSpPr>
        <a:xfrm>
          <a:off x="0" y="0"/>
          <a:ext cx="0" cy="0"/>
          <a:chOff x="0" y="0"/>
          <a:chExt cx="0" cy="0"/>
        </a:xfrm>
      </p:grpSpPr>
      <p:pic>
        <p:nvPicPr>
          <p:cNvPr id="301" name="Google Shape;301;p29" descr="HD-ShadowLong.png"/>
          <p:cNvPicPr preferRelativeResize="0"/>
          <p:nvPr/>
        </p:nvPicPr>
        <p:blipFill rotWithShape="1">
          <a:blip r:embed="rId2">
            <a:alphaModFix/>
          </a:blip>
          <a:srcRect/>
          <a:stretch/>
        </p:blipFill>
        <p:spPr>
          <a:xfrm>
            <a:off x="1" y="5928628"/>
            <a:ext cx="10437813" cy="321164"/>
          </a:xfrm>
          <a:prstGeom prst="rect">
            <a:avLst/>
          </a:prstGeom>
          <a:noFill/>
          <a:ln>
            <a:noFill/>
          </a:ln>
        </p:spPr>
      </p:pic>
      <p:pic>
        <p:nvPicPr>
          <p:cNvPr id="302" name="Google Shape;302;p29" descr="HD-ShadowShort.png"/>
          <p:cNvPicPr preferRelativeResize="0"/>
          <p:nvPr/>
        </p:nvPicPr>
        <p:blipFill rotWithShape="1">
          <a:blip r:embed="rId3">
            <a:alphaModFix/>
          </a:blip>
          <a:srcRect/>
          <a:stretch/>
        </p:blipFill>
        <p:spPr>
          <a:xfrm>
            <a:off x="10585826" y="5929622"/>
            <a:ext cx="1602998" cy="144270"/>
          </a:xfrm>
          <a:prstGeom prst="rect">
            <a:avLst/>
          </a:prstGeom>
          <a:noFill/>
          <a:ln>
            <a:noFill/>
          </a:ln>
        </p:spPr>
      </p:pic>
      <p:sp>
        <p:nvSpPr>
          <p:cNvPr id="303" name="Google Shape;303;p29"/>
          <p:cNvSpPr/>
          <p:nvPr/>
        </p:nvSpPr>
        <p:spPr>
          <a:xfrm>
            <a:off x="0" y="4567988"/>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9"/>
          <p:cNvSpPr/>
          <p:nvPr/>
        </p:nvSpPr>
        <p:spPr>
          <a:xfrm>
            <a:off x="10585827" y="4567988"/>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9"/>
          <p:cNvSpPr txBox="1">
            <a:spLocks noGrp="1"/>
          </p:cNvSpPr>
          <p:nvPr>
            <p:ph type="title"/>
          </p:nvPr>
        </p:nvSpPr>
        <p:spPr>
          <a:xfrm>
            <a:off x="680322" y="4711616"/>
            <a:ext cx="9613800" cy="4530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lt1"/>
              </a:buClr>
              <a:buSzPts val="2400"/>
              <a:buFont typeface="Calibri"/>
              <a:buNone/>
              <a:defRPr sz="2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06" name="Google Shape;306;p29"/>
          <p:cNvSpPr>
            <a:spLocks noGrp="1"/>
          </p:cNvSpPr>
          <p:nvPr>
            <p:ph type="pic" idx="2"/>
          </p:nvPr>
        </p:nvSpPr>
        <p:spPr>
          <a:xfrm>
            <a:off x="680322" y="609597"/>
            <a:ext cx="9613800" cy="3589500"/>
          </a:xfrm>
          <a:prstGeom prst="rect">
            <a:avLst/>
          </a:prstGeom>
          <a:noFill/>
          <a:ln>
            <a:noFill/>
          </a:ln>
          <a:effectLst>
            <a:outerShdw blurRad="76200" dist="63500" dir="5040000" algn="tl" rotWithShape="0">
              <a:srgbClr val="000000">
                <a:alpha val="40780"/>
              </a:srgbClr>
            </a:outerShdw>
          </a:effectLst>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alibri"/>
                <a:ea typeface="Calibri"/>
                <a:cs typeface="Calibri"/>
                <a:sym typeface="Calibri"/>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alibri"/>
                <a:ea typeface="Calibri"/>
                <a:cs typeface="Calibri"/>
                <a:sym typeface="Calibri"/>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9pPr>
          </a:lstStyle>
          <a:p>
            <a:endParaRPr/>
          </a:p>
        </p:txBody>
      </p:sp>
      <p:sp>
        <p:nvSpPr>
          <p:cNvPr id="307" name="Google Shape;307;p29"/>
          <p:cNvSpPr txBox="1">
            <a:spLocks noGrp="1"/>
          </p:cNvSpPr>
          <p:nvPr>
            <p:ph type="body" idx="1"/>
          </p:nvPr>
        </p:nvSpPr>
        <p:spPr>
          <a:xfrm>
            <a:off x="680319" y="5169583"/>
            <a:ext cx="9613800" cy="6231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lt1"/>
              </a:buClr>
              <a:buSzPts val="1600"/>
              <a:buNone/>
              <a:defRPr sz="1600"/>
            </a:lvl1pPr>
            <a:lvl2pPr marL="914400" lvl="1" indent="-228600" algn="l" rtl="0">
              <a:lnSpc>
                <a:spcPct val="90000"/>
              </a:lnSpc>
              <a:spcBef>
                <a:spcPts val="500"/>
              </a:spcBef>
              <a:spcAft>
                <a:spcPts val="0"/>
              </a:spcAft>
              <a:buClr>
                <a:schemeClr val="lt1"/>
              </a:buClr>
              <a:buSzPts val="1400"/>
              <a:buNone/>
              <a:defRPr sz="1400"/>
            </a:lvl2pPr>
            <a:lvl3pPr marL="1371600" lvl="2" indent="-228600" algn="l" rtl="0">
              <a:lnSpc>
                <a:spcPct val="90000"/>
              </a:lnSpc>
              <a:spcBef>
                <a:spcPts val="500"/>
              </a:spcBef>
              <a:spcAft>
                <a:spcPts val="0"/>
              </a:spcAft>
              <a:buClr>
                <a:schemeClr val="lt1"/>
              </a:buClr>
              <a:buSzPts val="1200"/>
              <a:buNone/>
              <a:defRPr sz="1200"/>
            </a:lvl3pPr>
            <a:lvl4pPr marL="1828800" lvl="3" indent="-228600" algn="l" rtl="0">
              <a:lnSpc>
                <a:spcPct val="90000"/>
              </a:lnSpc>
              <a:spcBef>
                <a:spcPts val="500"/>
              </a:spcBef>
              <a:spcAft>
                <a:spcPts val="0"/>
              </a:spcAft>
              <a:buClr>
                <a:schemeClr val="lt1"/>
              </a:buClr>
              <a:buSzPts val="1000"/>
              <a:buNone/>
              <a:defRPr sz="1000"/>
            </a:lvl4pPr>
            <a:lvl5pPr marL="2286000" lvl="4" indent="-228600" algn="l" rtl="0">
              <a:lnSpc>
                <a:spcPct val="90000"/>
              </a:lnSpc>
              <a:spcBef>
                <a:spcPts val="500"/>
              </a:spcBef>
              <a:spcAft>
                <a:spcPts val="0"/>
              </a:spcAft>
              <a:buClr>
                <a:schemeClr val="lt1"/>
              </a:buClr>
              <a:buSzPts val="1000"/>
              <a:buNone/>
              <a:defRPr sz="1000"/>
            </a:lvl5pPr>
            <a:lvl6pPr marL="2743200" lvl="5" indent="-228600" algn="l" rtl="0">
              <a:lnSpc>
                <a:spcPct val="90000"/>
              </a:lnSpc>
              <a:spcBef>
                <a:spcPts val="500"/>
              </a:spcBef>
              <a:spcAft>
                <a:spcPts val="0"/>
              </a:spcAft>
              <a:buClr>
                <a:schemeClr val="lt1"/>
              </a:buClr>
              <a:buSzPts val="1000"/>
              <a:buNone/>
              <a:defRPr sz="1000"/>
            </a:lvl6pPr>
            <a:lvl7pPr marL="3200400" lvl="6" indent="-228600" algn="l" rtl="0">
              <a:lnSpc>
                <a:spcPct val="90000"/>
              </a:lnSpc>
              <a:spcBef>
                <a:spcPts val="500"/>
              </a:spcBef>
              <a:spcAft>
                <a:spcPts val="0"/>
              </a:spcAft>
              <a:buClr>
                <a:schemeClr val="lt1"/>
              </a:buClr>
              <a:buSzPts val="1000"/>
              <a:buNone/>
              <a:defRPr sz="1000"/>
            </a:lvl7pPr>
            <a:lvl8pPr marL="3657600" lvl="7" indent="-228600" algn="l" rtl="0">
              <a:lnSpc>
                <a:spcPct val="90000"/>
              </a:lnSpc>
              <a:spcBef>
                <a:spcPts val="500"/>
              </a:spcBef>
              <a:spcAft>
                <a:spcPts val="0"/>
              </a:spcAft>
              <a:buClr>
                <a:schemeClr val="lt1"/>
              </a:buClr>
              <a:buSzPts val="1000"/>
              <a:buNone/>
              <a:defRPr sz="1000"/>
            </a:lvl8pPr>
            <a:lvl9pPr marL="4114800" lvl="8" indent="-228600" algn="l" rtl="0">
              <a:lnSpc>
                <a:spcPct val="90000"/>
              </a:lnSpc>
              <a:spcBef>
                <a:spcPts val="500"/>
              </a:spcBef>
              <a:spcAft>
                <a:spcPts val="0"/>
              </a:spcAft>
              <a:buClr>
                <a:schemeClr val="lt1"/>
              </a:buClr>
              <a:buSzPts val="1000"/>
              <a:buNone/>
              <a:defRPr sz="1000"/>
            </a:lvl9pPr>
          </a:lstStyle>
          <a:p>
            <a:endParaRPr/>
          </a:p>
        </p:txBody>
      </p:sp>
      <p:sp>
        <p:nvSpPr>
          <p:cNvPr id="308" name="Google Shape;308;p29"/>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09" name="Google Shape;309;p29"/>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10" name="Google Shape;310;p29"/>
          <p:cNvSpPr txBox="1">
            <a:spLocks noGrp="1"/>
          </p:cNvSpPr>
          <p:nvPr>
            <p:ph type="sldNum" idx="12"/>
          </p:nvPr>
        </p:nvSpPr>
        <p:spPr>
          <a:xfrm>
            <a:off x="10729455" y="4711309"/>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311"/>
        <p:cNvGrpSpPr/>
        <p:nvPr/>
      </p:nvGrpSpPr>
      <p:grpSpPr>
        <a:xfrm>
          <a:off x="0" y="0"/>
          <a:ext cx="0" cy="0"/>
          <a:chOff x="0" y="0"/>
          <a:chExt cx="0" cy="0"/>
        </a:xfrm>
      </p:grpSpPr>
      <p:pic>
        <p:nvPicPr>
          <p:cNvPr id="312" name="Google Shape;312;p30" descr="HD-ShadowLong.png"/>
          <p:cNvPicPr preferRelativeResize="0"/>
          <p:nvPr/>
        </p:nvPicPr>
        <p:blipFill rotWithShape="1">
          <a:blip r:embed="rId2">
            <a:alphaModFix/>
          </a:blip>
          <a:srcRect/>
          <a:stretch/>
        </p:blipFill>
        <p:spPr>
          <a:xfrm>
            <a:off x="1" y="5928628"/>
            <a:ext cx="10437813" cy="321164"/>
          </a:xfrm>
          <a:prstGeom prst="rect">
            <a:avLst/>
          </a:prstGeom>
          <a:noFill/>
          <a:ln>
            <a:noFill/>
          </a:ln>
        </p:spPr>
      </p:pic>
      <p:pic>
        <p:nvPicPr>
          <p:cNvPr id="313" name="Google Shape;313;p30" descr="HD-ShadowShort.png"/>
          <p:cNvPicPr preferRelativeResize="0"/>
          <p:nvPr/>
        </p:nvPicPr>
        <p:blipFill rotWithShape="1">
          <a:blip r:embed="rId3">
            <a:alphaModFix/>
          </a:blip>
          <a:srcRect/>
          <a:stretch/>
        </p:blipFill>
        <p:spPr>
          <a:xfrm>
            <a:off x="10585826" y="5929622"/>
            <a:ext cx="1602998" cy="144270"/>
          </a:xfrm>
          <a:prstGeom prst="rect">
            <a:avLst/>
          </a:prstGeom>
          <a:noFill/>
          <a:ln>
            <a:noFill/>
          </a:ln>
        </p:spPr>
      </p:pic>
      <p:sp>
        <p:nvSpPr>
          <p:cNvPr id="314" name="Google Shape;314;p30"/>
          <p:cNvSpPr/>
          <p:nvPr/>
        </p:nvSpPr>
        <p:spPr>
          <a:xfrm>
            <a:off x="0" y="4567988"/>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0"/>
          <p:cNvSpPr/>
          <p:nvPr/>
        </p:nvSpPr>
        <p:spPr>
          <a:xfrm>
            <a:off x="10585827" y="4567988"/>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0"/>
          <p:cNvSpPr txBox="1">
            <a:spLocks noGrp="1"/>
          </p:cNvSpPr>
          <p:nvPr>
            <p:ph type="title"/>
          </p:nvPr>
        </p:nvSpPr>
        <p:spPr>
          <a:xfrm>
            <a:off x="680322" y="609597"/>
            <a:ext cx="9613800" cy="35928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17" name="Google Shape;317;p30"/>
          <p:cNvSpPr txBox="1">
            <a:spLocks noGrp="1"/>
          </p:cNvSpPr>
          <p:nvPr>
            <p:ph type="body" idx="1"/>
          </p:nvPr>
        </p:nvSpPr>
        <p:spPr>
          <a:xfrm>
            <a:off x="680322" y="4711615"/>
            <a:ext cx="9613800" cy="10908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chemeClr val="lt1"/>
              </a:buClr>
              <a:buSzPts val="1600"/>
              <a:buNone/>
              <a:defRPr sz="1600"/>
            </a:lvl1pPr>
            <a:lvl2pPr marL="914400" lvl="1" indent="-228600" algn="l" rtl="0">
              <a:lnSpc>
                <a:spcPct val="90000"/>
              </a:lnSpc>
              <a:spcBef>
                <a:spcPts val="500"/>
              </a:spcBef>
              <a:spcAft>
                <a:spcPts val="0"/>
              </a:spcAft>
              <a:buClr>
                <a:schemeClr val="lt1"/>
              </a:buClr>
              <a:buSzPts val="1400"/>
              <a:buNone/>
              <a:defRPr sz="1400"/>
            </a:lvl2pPr>
            <a:lvl3pPr marL="1371600" lvl="2" indent="-228600" algn="l" rtl="0">
              <a:lnSpc>
                <a:spcPct val="90000"/>
              </a:lnSpc>
              <a:spcBef>
                <a:spcPts val="500"/>
              </a:spcBef>
              <a:spcAft>
                <a:spcPts val="0"/>
              </a:spcAft>
              <a:buClr>
                <a:schemeClr val="lt1"/>
              </a:buClr>
              <a:buSzPts val="1200"/>
              <a:buNone/>
              <a:defRPr sz="1200"/>
            </a:lvl3pPr>
            <a:lvl4pPr marL="1828800" lvl="3" indent="-228600" algn="l" rtl="0">
              <a:lnSpc>
                <a:spcPct val="90000"/>
              </a:lnSpc>
              <a:spcBef>
                <a:spcPts val="500"/>
              </a:spcBef>
              <a:spcAft>
                <a:spcPts val="0"/>
              </a:spcAft>
              <a:buClr>
                <a:schemeClr val="lt1"/>
              </a:buClr>
              <a:buSzPts val="1000"/>
              <a:buNone/>
              <a:defRPr sz="1000"/>
            </a:lvl4pPr>
            <a:lvl5pPr marL="2286000" lvl="4" indent="-228600" algn="l" rtl="0">
              <a:lnSpc>
                <a:spcPct val="90000"/>
              </a:lnSpc>
              <a:spcBef>
                <a:spcPts val="500"/>
              </a:spcBef>
              <a:spcAft>
                <a:spcPts val="0"/>
              </a:spcAft>
              <a:buClr>
                <a:schemeClr val="lt1"/>
              </a:buClr>
              <a:buSzPts val="1000"/>
              <a:buNone/>
              <a:defRPr sz="1000"/>
            </a:lvl5pPr>
            <a:lvl6pPr marL="2743200" lvl="5" indent="-228600" algn="l" rtl="0">
              <a:lnSpc>
                <a:spcPct val="90000"/>
              </a:lnSpc>
              <a:spcBef>
                <a:spcPts val="500"/>
              </a:spcBef>
              <a:spcAft>
                <a:spcPts val="0"/>
              </a:spcAft>
              <a:buClr>
                <a:schemeClr val="lt1"/>
              </a:buClr>
              <a:buSzPts val="1000"/>
              <a:buNone/>
              <a:defRPr sz="1000"/>
            </a:lvl6pPr>
            <a:lvl7pPr marL="3200400" lvl="6" indent="-228600" algn="l" rtl="0">
              <a:lnSpc>
                <a:spcPct val="90000"/>
              </a:lnSpc>
              <a:spcBef>
                <a:spcPts val="500"/>
              </a:spcBef>
              <a:spcAft>
                <a:spcPts val="0"/>
              </a:spcAft>
              <a:buClr>
                <a:schemeClr val="lt1"/>
              </a:buClr>
              <a:buSzPts val="1000"/>
              <a:buNone/>
              <a:defRPr sz="1000"/>
            </a:lvl7pPr>
            <a:lvl8pPr marL="3657600" lvl="7" indent="-228600" algn="l" rtl="0">
              <a:lnSpc>
                <a:spcPct val="90000"/>
              </a:lnSpc>
              <a:spcBef>
                <a:spcPts val="500"/>
              </a:spcBef>
              <a:spcAft>
                <a:spcPts val="0"/>
              </a:spcAft>
              <a:buClr>
                <a:schemeClr val="lt1"/>
              </a:buClr>
              <a:buSzPts val="1000"/>
              <a:buNone/>
              <a:defRPr sz="1000"/>
            </a:lvl8pPr>
            <a:lvl9pPr marL="4114800" lvl="8" indent="-228600" algn="l" rtl="0">
              <a:lnSpc>
                <a:spcPct val="90000"/>
              </a:lnSpc>
              <a:spcBef>
                <a:spcPts val="500"/>
              </a:spcBef>
              <a:spcAft>
                <a:spcPts val="0"/>
              </a:spcAft>
              <a:buClr>
                <a:schemeClr val="lt1"/>
              </a:buClr>
              <a:buSzPts val="1000"/>
              <a:buNone/>
              <a:defRPr sz="1000"/>
            </a:lvl9pPr>
          </a:lstStyle>
          <a:p>
            <a:endParaRPr/>
          </a:p>
        </p:txBody>
      </p:sp>
      <p:sp>
        <p:nvSpPr>
          <p:cNvPr id="318" name="Google Shape;318;p30"/>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19" name="Google Shape;319;p30"/>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20" name="Google Shape;320;p30"/>
          <p:cNvSpPr txBox="1">
            <a:spLocks noGrp="1"/>
          </p:cNvSpPr>
          <p:nvPr>
            <p:ph type="sldNum" idx="12"/>
          </p:nvPr>
        </p:nvSpPr>
        <p:spPr>
          <a:xfrm>
            <a:off x="10729455" y="4711615"/>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pic>
        <p:nvPicPr>
          <p:cNvPr id="37" name="Google Shape;37;p4" descr="HD-ShadowLong.png"/>
          <p:cNvPicPr preferRelativeResize="0"/>
          <p:nvPr/>
        </p:nvPicPr>
        <p:blipFill rotWithShape="1">
          <a:blip r:embed="rId2">
            <a:alphaModFix/>
          </a:blip>
          <a:srcRect/>
          <a:stretch/>
        </p:blipFill>
        <p:spPr>
          <a:xfrm>
            <a:off x="1" y="1970240"/>
            <a:ext cx="10437812" cy="321164"/>
          </a:xfrm>
          <a:prstGeom prst="rect">
            <a:avLst/>
          </a:prstGeom>
          <a:noFill/>
          <a:ln>
            <a:noFill/>
          </a:ln>
        </p:spPr>
      </p:pic>
      <p:pic>
        <p:nvPicPr>
          <p:cNvPr id="38" name="Google Shape;38;p4" descr="HD-ShadowShort.png"/>
          <p:cNvPicPr preferRelativeResize="0"/>
          <p:nvPr/>
        </p:nvPicPr>
        <p:blipFill rotWithShape="1">
          <a:blip r:embed="rId3">
            <a:alphaModFix/>
          </a:blip>
          <a:srcRect/>
          <a:stretch/>
        </p:blipFill>
        <p:spPr>
          <a:xfrm>
            <a:off x="10585826" y="1971234"/>
            <a:ext cx="1602997" cy="144270"/>
          </a:xfrm>
          <a:prstGeom prst="rect">
            <a:avLst/>
          </a:prstGeom>
          <a:noFill/>
          <a:ln>
            <a:noFill/>
          </a:ln>
        </p:spPr>
      </p:pic>
      <p:sp>
        <p:nvSpPr>
          <p:cNvPr id="39" name="Google Shape;39;p4"/>
          <p:cNvSpPr/>
          <p:nvPr/>
        </p:nvSpPr>
        <p:spPr>
          <a:xfrm>
            <a:off x="0" y="609600"/>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10585827"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4"/>
          <p:cNvSpPr txBox="1">
            <a:spLocks noGrp="1"/>
          </p:cNvSpPr>
          <p:nvPr>
            <p:ph type="body" idx="1"/>
          </p:nvPr>
        </p:nvSpPr>
        <p:spPr>
          <a:xfrm>
            <a:off x="680320" y="2336873"/>
            <a:ext cx="4698358" cy="3599316"/>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4"/>
          <p:cNvSpPr txBox="1">
            <a:spLocks noGrp="1"/>
          </p:cNvSpPr>
          <p:nvPr>
            <p:ph type="body" idx="2"/>
          </p:nvPr>
        </p:nvSpPr>
        <p:spPr>
          <a:xfrm>
            <a:off x="5594123" y="2336873"/>
            <a:ext cx="4700058" cy="3599316"/>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4" name="Google Shape;44;p4"/>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4"/>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4"/>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321"/>
        <p:cNvGrpSpPr/>
        <p:nvPr/>
      </p:nvGrpSpPr>
      <p:grpSpPr>
        <a:xfrm>
          <a:off x="0" y="0"/>
          <a:ext cx="0" cy="0"/>
          <a:chOff x="0" y="0"/>
          <a:chExt cx="0" cy="0"/>
        </a:xfrm>
      </p:grpSpPr>
      <p:pic>
        <p:nvPicPr>
          <p:cNvPr id="322" name="Google Shape;322;p31" descr="HD-ShadowLong.png"/>
          <p:cNvPicPr preferRelativeResize="0"/>
          <p:nvPr/>
        </p:nvPicPr>
        <p:blipFill rotWithShape="1">
          <a:blip r:embed="rId2">
            <a:alphaModFix/>
          </a:blip>
          <a:srcRect/>
          <a:stretch/>
        </p:blipFill>
        <p:spPr>
          <a:xfrm>
            <a:off x="1" y="5928628"/>
            <a:ext cx="10437813" cy="321164"/>
          </a:xfrm>
          <a:prstGeom prst="rect">
            <a:avLst/>
          </a:prstGeom>
          <a:noFill/>
          <a:ln>
            <a:noFill/>
          </a:ln>
        </p:spPr>
      </p:pic>
      <p:pic>
        <p:nvPicPr>
          <p:cNvPr id="323" name="Google Shape;323;p31" descr="HD-ShadowShort.png"/>
          <p:cNvPicPr preferRelativeResize="0"/>
          <p:nvPr/>
        </p:nvPicPr>
        <p:blipFill rotWithShape="1">
          <a:blip r:embed="rId3">
            <a:alphaModFix/>
          </a:blip>
          <a:srcRect/>
          <a:stretch/>
        </p:blipFill>
        <p:spPr>
          <a:xfrm>
            <a:off x="10585826" y="5929622"/>
            <a:ext cx="1602998" cy="144270"/>
          </a:xfrm>
          <a:prstGeom prst="rect">
            <a:avLst/>
          </a:prstGeom>
          <a:noFill/>
          <a:ln>
            <a:noFill/>
          </a:ln>
        </p:spPr>
      </p:pic>
      <p:sp>
        <p:nvSpPr>
          <p:cNvPr id="324" name="Google Shape;324;p31"/>
          <p:cNvSpPr/>
          <p:nvPr/>
        </p:nvSpPr>
        <p:spPr>
          <a:xfrm>
            <a:off x="0" y="4567988"/>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1"/>
          <p:cNvSpPr/>
          <p:nvPr/>
        </p:nvSpPr>
        <p:spPr>
          <a:xfrm>
            <a:off x="10585827" y="4567988"/>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1"/>
          <p:cNvSpPr txBox="1">
            <a:spLocks noGrp="1"/>
          </p:cNvSpPr>
          <p:nvPr>
            <p:ph type="title"/>
          </p:nvPr>
        </p:nvSpPr>
        <p:spPr>
          <a:xfrm>
            <a:off x="1127856" y="609598"/>
            <a:ext cx="8718900" cy="3036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27" name="Google Shape;327;p31"/>
          <p:cNvSpPr txBox="1">
            <a:spLocks noGrp="1"/>
          </p:cNvSpPr>
          <p:nvPr>
            <p:ph type="body" idx="1"/>
          </p:nvPr>
        </p:nvSpPr>
        <p:spPr>
          <a:xfrm>
            <a:off x="1402288" y="3653379"/>
            <a:ext cx="8156700" cy="5490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lt1"/>
              </a:buClr>
              <a:buSzPts val="1400"/>
              <a:buNone/>
              <a:defRPr sz="1400"/>
            </a:lvl1pPr>
            <a:lvl2pPr marL="914400" lvl="1" indent="-228600" algn="l" rtl="0">
              <a:lnSpc>
                <a:spcPct val="90000"/>
              </a:lnSpc>
              <a:spcBef>
                <a:spcPts val="500"/>
              </a:spcBef>
              <a:spcAft>
                <a:spcPts val="0"/>
              </a:spcAft>
              <a:buClr>
                <a:schemeClr val="lt1"/>
              </a:buClr>
              <a:buSzPts val="1400"/>
              <a:buNone/>
              <a:defRPr sz="1400"/>
            </a:lvl2pPr>
            <a:lvl3pPr marL="1371600" lvl="2" indent="-228600" algn="l" rtl="0">
              <a:lnSpc>
                <a:spcPct val="90000"/>
              </a:lnSpc>
              <a:spcBef>
                <a:spcPts val="500"/>
              </a:spcBef>
              <a:spcAft>
                <a:spcPts val="0"/>
              </a:spcAft>
              <a:buClr>
                <a:schemeClr val="lt1"/>
              </a:buClr>
              <a:buSzPts val="1200"/>
              <a:buNone/>
              <a:defRPr sz="1200"/>
            </a:lvl3pPr>
            <a:lvl4pPr marL="1828800" lvl="3" indent="-228600" algn="l" rtl="0">
              <a:lnSpc>
                <a:spcPct val="90000"/>
              </a:lnSpc>
              <a:spcBef>
                <a:spcPts val="500"/>
              </a:spcBef>
              <a:spcAft>
                <a:spcPts val="0"/>
              </a:spcAft>
              <a:buClr>
                <a:schemeClr val="lt1"/>
              </a:buClr>
              <a:buSzPts val="1000"/>
              <a:buNone/>
              <a:defRPr sz="1000"/>
            </a:lvl4pPr>
            <a:lvl5pPr marL="2286000" lvl="4" indent="-228600" algn="l" rtl="0">
              <a:lnSpc>
                <a:spcPct val="90000"/>
              </a:lnSpc>
              <a:spcBef>
                <a:spcPts val="500"/>
              </a:spcBef>
              <a:spcAft>
                <a:spcPts val="0"/>
              </a:spcAft>
              <a:buClr>
                <a:schemeClr val="lt1"/>
              </a:buClr>
              <a:buSzPts val="1000"/>
              <a:buNone/>
              <a:defRPr sz="1000"/>
            </a:lvl5pPr>
            <a:lvl6pPr marL="2743200" lvl="5" indent="-228600" algn="l" rtl="0">
              <a:lnSpc>
                <a:spcPct val="90000"/>
              </a:lnSpc>
              <a:spcBef>
                <a:spcPts val="500"/>
              </a:spcBef>
              <a:spcAft>
                <a:spcPts val="0"/>
              </a:spcAft>
              <a:buClr>
                <a:schemeClr val="lt1"/>
              </a:buClr>
              <a:buSzPts val="1000"/>
              <a:buNone/>
              <a:defRPr sz="1000"/>
            </a:lvl6pPr>
            <a:lvl7pPr marL="3200400" lvl="6" indent="-228600" algn="l" rtl="0">
              <a:lnSpc>
                <a:spcPct val="90000"/>
              </a:lnSpc>
              <a:spcBef>
                <a:spcPts val="500"/>
              </a:spcBef>
              <a:spcAft>
                <a:spcPts val="0"/>
              </a:spcAft>
              <a:buClr>
                <a:schemeClr val="lt1"/>
              </a:buClr>
              <a:buSzPts val="1000"/>
              <a:buNone/>
              <a:defRPr sz="1000"/>
            </a:lvl7pPr>
            <a:lvl8pPr marL="3657600" lvl="7" indent="-228600" algn="l" rtl="0">
              <a:lnSpc>
                <a:spcPct val="90000"/>
              </a:lnSpc>
              <a:spcBef>
                <a:spcPts val="500"/>
              </a:spcBef>
              <a:spcAft>
                <a:spcPts val="0"/>
              </a:spcAft>
              <a:buClr>
                <a:schemeClr val="lt1"/>
              </a:buClr>
              <a:buSzPts val="1000"/>
              <a:buNone/>
              <a:defRPr sz="1000"/>
            </a:lvl8pPr>
            <a:lvl9pPr marL="4114800" lvl="8" indent="-228600" algn="l" rtl="0">
              <a:lnSpc>
                <a:spcPct val="90000"/>
              </a:lnSpc>
              <a:spcBef>
                <a:spcPts val="500"/>
              </a:spcBef>
              <a:spcAft>
                <a:spcPts val="0"/>
              </a:spcAft>
              <a:buClr>
                <a:schemeClr val="lt1"/>
              </a:buClr>
              <a:buSzPts val="1000"/>
              <a:buNone/>
              <a:defRPr sz="1000"/>
            </a:lvl9pPr>
          </a:lstStyle>
          <a:p>
            <a:endParaRPr/>
          </a:p>
        </p:txBody>
      </p:sp>
      <p:sp>
        <p:nvSpPr>
          <p:cNvPr id="328" name="Google Shape;328;p31"/>
          <p:cNvSpPr txBox="1">
            <a:spLocks noGrp="1"/>
          </p:cNvSpPr>
          <p:nvPr>
            <p:ph type="body" idx="2"/>
          </p:nvPr>
        </p:nvSpPr>
        <p:spPr>
          <a:xfrm>
            <a:off x="680322" y="4711615"/>
            <a:ext cx="9613800" cy="1090800"/>
          </a:xfrm>
          <a:prstGeom prst="rect">
            <a:avLst/>
          </a:prstGeom>
          <a:noFill/>
          <a:ln>
            <a:noFill/>
          </a:ln>
        </p:spPr>
        <p:txBody>
          <a:bodyPr spcFirstLastPara="1" wrap="square" lIns="91425" tIns="45700" rIns="91425" bIns="45700" anchor="ctr" anchorCtr="0">
            <a:noAutofit/>
          </a:bodyPr>
          <a:lstStyle>
            <a:lvl1pPr marL="457200" lvl="0" indent="-228600" algn="l" rtl="0">
              <a:lnSpc>
                <a:spcPct val="90000"/>
              </a:lnSpc>
              <a:spcBef>
                <a:spcPts val="1000"/>
              </a:spcBef>
              <a:spcAft>
                <a:spcPts val="0"/>
              </a:spcAft>
              <a:buClr>
                <a:schemeClr val="lt1"/>
              </a:buClr>
              <a:buSzPts val="1600"/>
              <a:buNone/>
              <a:defRPr sz="1600"/>
            </a:lvl1pPr>
            <a:lvl2pPr marL="914400" lvl="1" indent="-228600" algn="l" rtl="0">
              <a:lnSpc>
                <a:spcPct val="90000"/>
              </a:lnSpc>
              <a:spcBef>
                <a:spcPts val="500"/>
              </a:spcBef>
              <a:spcAft>
                <a:spcPts val="0"/>
              </a:spcAft>
              <a:buClr>
                <a:schemeClr val="lt1"/>
              </a:buClr>
              <a:buSzPts val="1400"/>
              <a:buNone/>
              <a:defRPr sz="1400"/>
            </a:lvl2pPr>
            <a:lvl3pPr marL="1371600" lvl="2" indent="-228600" algn="l" rtl="0">
              <a:lnSpc>
                <a:spcPct val="90000"/>
              </a:lnSpc>
              <a:spcBef>
                <a:spcPts val="500"/>
              </a:spcBef>
              <a:spcAft>
                <a:spcPts val="0"/>
              </a:spcAft>
              <a:buClr>
                <a:schemeClr val="lt1"/>
              </a:buClr>
              <a:buSzPts val="1200"/>
              <a:buNone/>
              <a:defRPr sz="1200"/>
            </a:lvl3pPr>
            <a:lvl4pPr marL="1828800" lvl="3" indent="-228600" algn="l" rtl="0">
              <a:lnSpc>
                <a:spcPct val="90000"/>
              </a:lnSpc>
              <a:spcBef>
                <a:spcPts val="500"/>
              </a:spcBef>
              <a:spcAft>
                <a:spcPts val="0"/>
              </a:spcAft>
              <a:buClr>
                <a:schemeClr val="lt1"/>
              </a:buClr>
              <a:buSzPts val="1000"/>
              <a:buNone/>
              <a:defRPr sz="1000"/>
            </a:lvl4pPr>
            <a:lvl5pPr marL="2286000" lvl="4" indent="-228600" algn="l" rtl="0">
              <a:lnSpc>
                <a:spcPct val="90000"/>
              </a:lnSpc>
              <a:spcBef>
                <a:spcPts val="500"/>
              </a:spcBef>
              <a:spcAft>
                <a:spcPts val="0"/>
              </a:spcAft>
              <a:buClr>
                <a:schemeClr val="lt1"/>
              </a:buClr>
              <a:buSzPts val="1000"/>
              <a:buNone/>
              <a:defRPr sz="1000"/>
            </a:lvl5pPr>
            <a:lvl6pPr marL="2743200" lvl="5" indent="-228600" algn="l" rtl="0">
              <a:lnSpc>
                <a:spcPct val="90000"/>
              </a:lnSpc>
              <a:spcBef>
                <a:spcPts val="500"/>
              </a:spcBef>
              <a:spcAft>
                <a:spcPts val="0"/>
              </a:spcAft>
              <a:buClr>
                <a:schemeClr val="lt1"/>
              </a:buClr>
              <a:buSzPts val="1000"/>
              <a:buNone/>
              <a:defRPr sz="1000"/>
            </a:lvl6pPr>
            <a:lvl7pPr marL="3200400" lvl="6" indent="-228600" algn="l" rtl="0">
              <a:lnSpc>
                <a:spcPct val="90000"/>
              </a:lnSpc>
              <a:spcBef>
                <a:spcPts val="500"/>
              </a:spcBef>
              <a:spcAft>
                <a:spcPts val="0"/>
              </a:spcAft>
              <a:buClr>
                <a:schemeClr val="lt1"/>
              </a:buClr>
              <a:buSzPts val="1000"/>
              <a:buNone/>
              <a:defRPr sz="1000"/>
            </a:lvl7pPr>
            <a:lvl8pPr marL="3657600" lvl="7" indent="-228600" algn="l" rtl="0">
              <a:lnSpc>
                <a:spcPct val="90000"/>
              </a:lnSpc>
              <a:spcBef>
                <a:spcPts val="500"/>
              </a:spcBef>
              <a:spcAft>
                <a:spcPts val="0"/>
              </a:spcAft>
              <a:buClr>
                <a:schemeClr val="lt1"/>
              </a:buClr>
              <a:buSzPts val="1000"/>
              <a:buNone/>
              <a:defRPr sz="1000"/>
            </a:lvl8pPr>
            <a:lvl9pPr marL="4114800" lvl="8" indent="-228600" algn="l" rtl="0">
              <a:lnSpc>
                <a:spcPct val="90000"/>
              </a:lnSpc>
              <a:spcBef>
                <a:spcPts val="500"/>
              </a:spcBef>
              <a:spcAft>
                <a:spcPts val="0"/>
              </a:spcAft>
              <a:buClr>
                <a:schemeClr val="lt1"/>
              </a:buClr>
              <a:buSzPts val="1000"/>
              <a:buNone/>
              <a:defRPr sz="1000"/>
            </a:lvl9pPr>
          </a:lstStyle>
          <a:p>
            <a:endParaRPr/>
          </a:p>
        </p:txBody>
      </p:sp>
      <p:sp>
        <p:nvSpPr>
          <p:cNvPr id="329" name="Google Shape;329;p31"/>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30" name="Google Shape;330;p31"/>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31" name="Google Shape;331;p31"/>
          <p:cNvSpPr txBox="1">
            <a:spLocks noGrp="1"/>
          </p:cNvSpPr>
          <p:nvPr>
            <p:ph type="sldNum" idx="12"/>
          </p:nvPr>
        </p:nvSpPr>
        <p:spPr>
          <a:xfrm>
            <a:off x="10729455" y="4709925"/>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332" name="Google Shape;332;p31"/>
          <p:cNvSpPr txBox="1"/>
          <p:nvPr/>
        </p:nvSpPr>
        <p:spPr>
          <a:xfrm>
            <a:off x="583572" y="748116"/>
            <a:ext cx="609600" cy="584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7200"/>
              <a:buFont typeface="Calibri"/>
              <a:buNone/>
            </a:pPr>
            <a:r>
              <a:rPr lang="en-US" sz="7200" b="0" cap="none">
                <a:solidFill>
                  <a:schemeClr val="lt1"/>
                </a:solidFill>
                <a:latin typeface="Calibri"/>
                <a:ea typeface="Calibri"/>
                <a:cs typeface="Calibri"/>
                <a:sym typeface="Calibri"/>
              </a:rPr>
              <a:t>“</a:t>
            </a:r>
            <a:endParaRPr/>
          </a:p>
        </p:txBody>
      </p:sp>
      <p:sp>
        <p:nvSpPr>
          <p:cNvPr id="333" name="Google Shape;333;p31"/>
          <p:cNvSpPr txBox="1"/>
          <p:nvPr/>
        </p:nvSpPr>
        <p:spPr>
          <a:xfrm>
            <a:off x="9662809" y="3033524"/>
            <a:ext cx="609600" cy="5847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7200"/>
              <a:buFont typeface="Calibri"/>
              <a:buNone/>
            </a:pPr>
            <a:r>
              <a:rPr lang="en-US" sz="7200" b="0" cap="none">
                <a:solidFill>
                  <a:schemeClr val="lt1"/>
                </a:solidFill>
                <a:latin typeface="Calibri"/>
                <a:ea typeface="Calibri"/>
                <a:cs typeface="Calibri"/>
                <a:sym typeface="Calibri"/>
              </a:rPr>
              <a:t>”</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334"/>
        <p:cNvGrpSpPr/>
        <p:nvPr/>
      </p:nvGrpSpPr>
      <p:grpSpPr>
        <a:xfrm>
          <a:off x="0" y="0"/>
          <a:ext cx="0" cy="0"/>
          <a:chOff x="0" y="0"/>
          <a:chExt cx="0" cy="0"/>
        </a:xfrm>
      </p:grpSpPr>
      <p:pic>
        <p:nvPicPr>
          <p:cNvPr id="335" name="Google Shape;335;p32" descr="HD-ShadowLong.png"/>
          <p:cNvPicPr preferRelativeResize="0"/>
          <p:nvPr/>
        </p:nvPicPr>
        <p:blipFill rotWithShape="1">
          <a:blip r:embed="rId2">
            <a:alphaModFix/>
          </a:blip>
          <a:srcRect/>
          <a:stretch/>
        </p:blipFill>
        <p:spPr>
          <a:xfrm>
            <a:off x="1" y="5928628"/>
            <a:ext cx="10437813" cy="321164"/>
          </a:xfrm>
          <a:prstGeom prst="rect">
            <a:avLst/>
          </a:prstGeom>
          <a:noFill/>
          <a:ln>
            <a:noFill/>
          </a:ln>
        </p:spPr>
      </p:pic>
      <p:pic>
        <p:nvPicPr>
          <p:cNvPr id="336" name="Google Shape;336;p32" descr="HD-ShadowShort.png"/>
          <p:cNvPicPr preferRelativeResize="0"/>
          <p:nvPr/>
        </p:nvPicPr>
        <p:blipFill rotWithShape="1">
          <a:blip r:embed="rId3">
            <a:alphaModFix/>
          </a:blip>
          <a:srcRect/>
          <a:stretch/>
        </p:blipFill>
        <p:spPr>
          <a:xfrm>
            <a:off x="10585826" y="5929622"/>
            <a:ext cx="1602998" cy="144270"/>
          </a:xfrm>
          <a:prstGeom prst="rect">
            <a:avLst/>
          </a:prstGeom>
          <a:noFill/>
          <a:ln>
            <a:noFill/>
          </a:ln>
        </p:spPr>
      </p:pic>
      <p:sp>
        <p:nvSpPr>
          <p:cNvPr id="337" name="Google Shape;337;p32"/>
          <p:cNvSpPr/>
          <p:nvPr/>
        </p:nvSpPr>
        <p:spPr>
          <a:xfrm>
            <a:off x="0" y="4567988"/>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2"/>
          <p:cNvSpPr/>
          <p:nvPr/>
        </p:nvSpPr>
        <p:spPr>
          <a:xfrm>
            <a:off x="10585827" y="4567988"/>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2"/>
          <p:cNvSpPr txBox="1">
            <a:spLocks noGrp="1"/>
          </p:cNvSpPr>
          <p:nvPr>
            <p:ph type="title"/>
          </p:nvPr>
        </p:nvSpPr>
        <p:spPr>
          <a:xfrm>
            <a:off x="680319" y="4711615"/>
            <a:ext cx="9613800" cy="5886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lt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40" name="Google Shape;340;p32"/>
          <p:cNvSpPr txBox="1">
            <a:spLocks noGrp="1"/>
          </p:cNvSpPr>
          <p:nvPr>
            <p:ph type="body" idx="1"/>
          </p:nvPr>
        </p:nvSpPr>
        <p:spPr>
          <a:xfrm>
            <a:off x="680320" y="5300149"/>
            <a:ext cx="9613800" cy="5022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lt1"/>
              </a:buClr>
              <a:buSzPts val="1600"/>
              <a:buNone/>
              <a:defRPr sz="1600"/>
            </a:lvl1pPr>
            <a:lvl2pPr marL="914400" lvl="1" indent="-228600" algn="l" rtl="0">
              <a:lnSpc>
                <a:spcPct val="90000"/>
              </a:lnSpc>
              <a:spcBef>
                <a:spcPts val="500"/>
              </a:spcBef>
              <a:spcAft>
                <a:spcPts val="0"/>
              </a:spcAft>
              <a:buClr>
                <a:schemeClr val="lt1"/>
              </a:buClr>
              <a:buSzPts val="1400"/>
              <a:buNone/>
              <a:defRPr sz="1400"/>
            </a:lvl2pPr>
            <a:lvl3pPr marL="1371600" lvl="2" indent="-228600" algn="l" rtl="0">
              <a:lnSpc>
                <a:spcPct val="90000"/>
              </a:lnSpc>
              <a:spcBef>
                <a:spcPts val="500"/>
              </a:spcBef>
              <a:spcAft>
                <a:spcPts val="0"/>
              </a:spcAft>
              <a:buClr>
                <a:schemeClr val="lt1"/>
              </a:buClr>
              <a:buSzPts val="1200"/>
              <a:buNone/>
              <a:defRPr sz="1200"/>
            </a:lvl3pPr>
            <a:lvl4pPr marL="1828800" lvl="3" indent="-228600" algn="l" rtl="0">
              <a:lnSpc>
                <a:spcPct val="90000"/>
              </a:lnSpc>
              <a:spcBef>
                <a:spcPts val="500"/>
              </a:spcBef>
              <a:spcAft>
                <a:spcPts val="0"/>
              </a:spcAft>
              <a:buClr>
                <a:schemeClr val="lt1"/>
              </a:buClr>
              <a:buSzPts val="1000"/>
              <a:buNone/>
              <a:defRPr sz="1000"/>
            </a:lvl4pPr>
            <a:lvl5pPr marL="2286000" lvl="4" indent="-228600" algn="l" rtl="0">
              <a:lnSpc>
                <a:spcPct val="90000"/>
              </a:lnSpc>
              <a:spcBef>
                <a:spcPts val="500"/>
              </a:spcBef>
              <a:spcAft>
                <a:spcPts val="0"/>
              </a:spcAft>
              <a:buClr>
                <a:schemeClr val="lt1"/>
              </a:buClr>
              <a:buSzPts val="1000"/>
              <a:buNone/>
              <a:defRPr sz="1000"/>
            </a:lvl5pPr>
            <a:lvl6pPr marL="2743200" lvl="5" indent="-228600" algn="l" rtl="0">
              <a:lnSpc>
                <a:spcPct val="90000"/>
              </a:lnSpc>
              <a:spcBef>
                <a:spcPts val="500"/>
              </a:spcBef>
              <a:spcAft>
                <a:spcPts val="0"/>
              </a:spcAft>
              <a:buClr>
                <a:schemeClr val="lt1"/>
              </a:buClr>
              <a:buSzPts val="1000"/>
              <a:buNone/>
              <a:defRPr sz="1000"/>
            </a:lvl6pPr>
            <a:lvl7pPr marL="3200400" lvl="6" indent="-228600" algn="l" rtl="0">
              <a:lnSpc>
                <a:spcPct val="90000"/>
              </a:lnSpc>
              <a:spcBef>
                <a:spcPts val="500"/>
              </a:spcBef>
              <a:spcAft>
                <a:spcPts val="0"/>
              </a:spcAft>
              <a:buClr>
                <a:schemeClr val="lt1"/>
              </a:buClr>
              <a:buSzPts val="1000"/>
              <a:buNone/>
              <a:defRPr sz="1000"/>
            </a:lvl7pPr>
            <a:lvl8pPr marL="3657600" lvl="7" indent="-228600" algn="l" rtl="0">
              <a:lnSpc>
                <a:spcPct val="90000"/>
              </a:lnSpc>
              <a:spcBef>
                <a:spcPts val="500"/>
              </a:spcBef>
              <a:spcAft>
                <a:spcPts val="0"/>
              </a:spcAft>
              <a:buClr>
                <a:schemeClr val="lt1"/>
              </a:buClr>
              <a:buSzPts val="1000"/>
              <a:buNone/>
              <a:defRPr sz="1000"/>
            </a:lvl8pPr>
            <a:lvl9pPr marL="4114800" lvl="8" indent="-228600" algn="l" rtl="0">
              <a:lnSpc>
                <a:spcPct val="90000"/>
              </a:lnSpc>
              <a:spcBef>
                <a:spcPts val="500"/>
              </a:spcBef>
              <a:spcAft>
                <a:spcPts val="0"/>
              </a:spcAft>
              <a:buClr>
                <a:schemeClr val="lt1"/>
              </a:buClr>
              <a:buSzPts val="1000"/>
              <a:buNone/>
              <a:defRPr sz="1000"/>
            </a:lvl9pPr>
          </a:lstStyle>
          <a:p>
            <a:endParaRPr/>
          </a:p>
        </p:txBody>
      </p:sp>
      <p:sp>
        <p:nvSpPr>
          <p:cNvPr id="341" name="Google Shape;341;p32"/>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42" name="Google Shape;342;p32"/>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43" name="Google Shape;343;p32"/>
          <p:cNvSpPr txBox="1">
            <a:spLocks noGrp="1"/>
          </p:cNvSpPr>
          <p:nvPr>
            <p:ph type="sldNum" idx="12"/>
          </p:nvPr>
        </p:nvSpPr>
        <p:spPr>
          <a:xfrm>
            <a:off x="10729455" y="4709925"/>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344"/>
        <p:cNvGrpSpPr/>
        <p:nvPr/>
      </p:nvGrpSpPr>
      <p:grpSpPr>
        <a:xfrm>
          <a:off x="0" y="0"/>
          <a:ext cx="0" cy="0"/>
          <a:chOff x="0" y="0"/>
          <a:chExt cx="0" cy="0"/>
        </a:xfrm>
      </p:grpSpPr>
      <p:pic>
        <p:nvPicPr>
          <p:cNvPr id="345" name="Google Shape;345;p33" descr="HD-ShadowLong.png"/>
          <p:cNvPicPr preferRelativeResize="0"/>
          <p:nvPr/>
        </p:nvPicPr>
        <p:blipFill rotWithShape="1">
          <a:blip r:embed="rId2">
            <a:alphaModFix/>
          </a:blip>
          <a:srcRect/>
          <a:stretch/>
        </p:blipFill>
        <p:spPr>
          <a:xfrm>
            <a:off x="1" y="1970240"/>
            <a:ext cx="10437813" cy="321164"/>
          </a:xfrm>
          <a:prstGeom prst="rect">
            <a:avLst/>
          </a:prstGeom>
          <a:noFill/>
          <a:ln>
            <a:noFill/>
          </a:ln>
        </p:spPr>
      </p:pic>
      <p:pic>
        <p:nvPicPr>
          <p:cNvPr id="346" name="Google Shape;346;p33" descr="HD-ShadowShort.png"/>
          <p:cNvPicPr preferRelativeResize="0"/>
          <p:nvPr/>
        </p:nvPicPr>
        <p:blipFill rotWithShape="1">
          <a:blip r:embed="rId3">
            <a:alphaModFix/>
          </a:blip>
          <a:srcRect/>
          <a:stretch/>
        </p:blipFill>
        <p:spPr>
          <a:xfrm>
            <a:off x="10585826" y="1971234"/>
            <a:ext cx="1602998" cy="144270"/>
          </a:xfrm>
          <a:prstGeom prst="rect">
            <a:avLst/>
          </a:prstGeom>
          <a:noFill/>
          <a:ln>
            <a:noFill/>
          </a:ln>
        </p:spPr>
      </p:pic>
      <p:sp>
        <p:nvSpPr>
          <p:cNvPr id="347" name="Google Shape;347;p33"/>
          <p:cNvSpPr/>
          <p:nvPr/>
        </p:nvSpPr>
        <p:spPr>
          <a:xfrm>
            <a:off x="0" y="609600"/>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3"/>
          <p:cNvSpPr/>
          <p:nvPr/>
        </p:nvSpPr>
        <p:spPr>
          <a:xfrm>
            <a:off x="10585827" y="609600"/>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3"/>
          <p:cNvSpPr txBox="1">
            <a:spLocks noGrp="1"/>
          </p:cNvSpPr>
          <p:nvPr>
            <p:ph type="title"/>
          </p:nvPr>
        </p:nvSpPr>
        <p:spPr>
          <a:xfrm>
            <a:off x="669222" y="753228"/>
            <a:ext cx="9624900" cy="10809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50" name="Google Shape;350;p33"/>
          <p:cNvSpPr txBox="1">
            <a:spLocks noGrp="1"/>
          </p:cNvSpPr>
          <p:nvPr>
            <p:ph type="body" idx="1"/>
          </p:nvPr>
        </p:nvSpPr>
        <p:spPr>
          <a:xfrm>
            <a:off x="660946" y="2336873"/>
            <a:ext cx="3069900" cy="5763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lt1"/>
              </a:buClr>
              <a:buSzPts val="2400"/>
              <a:buNone/>
              <a:defRPr sz="2400" b="0">
                <a:solidFill>
                  <a:schemeClr val="lt1"/>
                </a:solidFill>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351" name="Google Shape;351;p33"/>
          <p:cNvSpPr txBox="1">
            <a:spLocks noGrp="1"/>
          </p:cNvSpPr>
          <p:nvPr>
            <p:ph type="body" idx="2"/>
          </p:nvPr>
        </p:nvSpPr>
        <p:spPr>
          <a:xfrm>
            <a:off x="680322" y="3022673"/>
            <a:ext cx="3049800" cy="29136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lt1"/>
              </a:buClr>
              <a:buSzPts val="1400"/>
              <a:buNone/>
              <a:defRPr sz="1400"/>
            </a:lvl1pPr>
            <a:lvl2pPr marL="914400" lvl="1" indent="-228600" algn="l" rtl="0">
              <a:lnSpc>
                <a:spcPct val="90000"/>
              </a:lnSpc>
              <a:spcBef>
                <a:spcPts val="500"/>
              </a:spcBef>
              <a:spcAft>
                <a:spcPts val="0"/>
              </a:spcAft>
              <a:buClr>
                <a:schemeClr val="lt1"/>
              </a:buClr>
              <a:buSzPts val="1200"/>
              <a:buNone/>
              <a:defRPr sz="1200"/>
            </a:lvl2pPr>
            <a:lvl3pPr marL="1371600" lvl="2" indent="-228600" algn="l" rtl="0">
              <a:lnSpc>
                <a:spcPct val="90000"/>
              </a:lnSpc>
              <a:spcBef>
                <a:spcPts val="500"/>
              </a:spcBef>
              <a:spcAft>
                <a:spcPts val="0"/>
              </a:spcAft>
              <a:buClr>
                <a:schemeClr val="lt1"/>
              </a:buClr>
              <a:buSzPts val="1000"/>
              <a:buNone/>
              <a:defRPr sz="1000"/>
            </a:lvl3pPr>
            <a:lvl4pPr marL="1828800" lvl="3" indent="-228600" algn="l" rtl="0">
              <a:lnSpc>
                <a:spcPct val="90000"/>
              </a:lnSpc>
              <a:spcBef>
                <a:spcPts val="500"/>
              </a:spcBef>
              <a:spcAft>
                <a:spcPts val="0"/>
              </a:spcAft>
              <a:buClr>
                <a:schemeClr val="lt1"/>
              </a:buClr>
              <a:buSzPts val="900"/>
              <a:buNone/>
              <a:defRPr sz="900"/>
            </a:lvl4pPr>
            <a:lvl5pPr marL="2286000" lvl="4" indent="-228600" algn="l" rtl="0">
              <a:lnSpc>
                <a:spcPct val="90000"/>
              </a:lnSpc>
              <a:spcBef>
                <a:spcPts val="500"/>
              </a:spcBef>
              <a:spcAft>
                <a:spcPts val="0"/>
              </a:spcAft>
              <a:buClr>
                <a:schemeClr val="lt1"/>
              </a:buClr>
              <a:buSzPts val="900"/>
              <a:buNone/>
              <a:defRPr sz="900"/>
            </a:lvl5pPr>
            <a:lvl6pPr marL="2743200" lvl="5" indent="-228600" algn="l" rtl="0">
              <a:lnSpc>
                <a:spcPct val="90000"/>
              </a:lnSpc>
              <a:spcBef>
                <a:spcPts val="500"/>
              </a:spcBef>
              <a:spcAft>
                <a:spcPts val="0"/>
              </a:spcAft>
              <a:buClr>
                <a:schemeClr val="lt1"/>
              </a:buClr>
              <a:buSzPts val="900"/>
              <a:buNone/>
              <a:defRPr sz="900"/>
            </a:lvl6pPr>
            <a:lvl7pPr marL="3200400" lvl="6" indent="-228600" algn="l" rtl="0">
              <a:lnSpc>
                <a:spcPct val="90000"/>
              </a:lnSpc>
              <a:spcBef>
                <a:spcPts val="500"/>
              </a:spcBef>
              <a:spcAft>
                <a:spcPts val="0"/>
              </a:spcAft>
              <a:buClr>
                <a:schemeClr val="lt1"/>
              </a:buClr>
              <a:buSzPts val="900"/>
              <a:buNone/>
              <a:defRPr sz="900"/>
            </a:lvl7pPr>
            <a:lvl8pPr marL="3657600" lvl="7" indent="-228600" algn="l" rtl="0">
              <a:lnSpc>
                <a:spcPct val="90000"/>
              </a:lnSpc>
              <a:spcBef>
                <a:spcPts val="500"/>
              </a:spcBef>
              <a:spcAft>
                <a:spcPts val="0"/>
              </a:spcAft>
              <a:buClr>
                <a:schemeClr val="lt1"/>
              </a:buClr>
              <a:buSzPts val="900"/>
              <a:buNone/>
              <a:defRPr sz="900"/>
            </a:lvl8pPr>
            <a:lvl9pPr marL="4114800" lvl="8" indent="-228600" algn="l" rtl="0">
              <a:lnSpc>
                <a:spcPct val="90000"/>
              </a:lnSpc>
              <a:spcBef>
                <a:spcPts val="500"/>
              </a:spcBef>
              <a:spcAft>
                <a:spcPts val="0"/>
              </a:spcAft>
              <a:buClr>
                <a:schemeClr val="lt1"/>
              </a:buClr>
              <a:buSzPts val="900"/>
              <a:buNone/>
              <a:defRPr sz="900"/>
            </a:lvl9pPr>
          </a:lstStyle>
          <a:p>
            <a:endParaRPr/>
          </a:p>
        </p:txBody>
      </p:sp>
      <p:sp>
        <p:nvSpPr>
          <p:cNvPr id="352" name="Google Shape;352;p33"/>
          <p:cNvSpPr txBox="1">
            <a:spLocks noGrp="1"/>
          </p:cNvSpPr>
          <p:nvPr>
            <p:ph type="body" idx="3"/>
          </p:nvPr>
        </p:nvSpPr>
        <p:spPr>
          <a:xfrm>
            <a:off x="3956025" y="2336873"/>
            <a:ext cx="3063300" cy="5763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lt1"/>
              </a:buClr>
              <a:buSzPts val="2400"/>
              <a:buNone/>
              <a:defRPr sz="2400" b="0">
                <a:solidFill>
                  <a:schemeClr val="lt1"/>
                </a:solidFill>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353" name="Google Shape;353;p33"/>
          <p:cNvSpPr txBox="1">
            <a:spLocks noGrp="1"/>
          </p:cNvSpPr>
          <p:nvPr>
            <p:ph type="body" idx="4"/>
          </p:nvPr>
        </p:nvSpPr>
        <p:spPr>
          <a:xfrm>
            <a:off x="3945470" y="3022673"/>
            <a:ext cx="3063300" cy="29136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lt1"/>
              </a:buClr>
              <a:buSzPts val="1400"/>
              <a:buNone/>
              <a:defRPr sz="1400"/>
            </a:lvl1pPr>
            <a:lvl2pPr marL="914400" lvl="1" indent="-228600" algn="l" rtl="0">
              <a:lnSpc>
                <a:spcPct val="90000"/>
              </a:lnSpc>
              <a:spcBef>
                <a:spcPts val="500"/>
              </a:spcBef>
              <a:spcAft>
                <a:spcPts val="0"/>
              </a:spcAft>
              <a:buClr>
                <a:schemeClr val="lt1"/>
              </a:buClr>
              <a:buSzPts val="1200"/>
              <a:buNone/>
              <a:defRPr sz="1200"/>
            </a:lvl2pPr>
            <a:lvl3pPr marL="1371600" lvl="2" indent="-228600" algn="l" rtl="0">
              <a:lnSpc>
                <a:spcPct val="90000"/>
              </a:lnSpc>
              <a:spcBef>
                <a:spcPts val="500"/>
              </a:spcBef>
              <a:spcAft>
                <a:spcPts val="0"/>
              </a:spcAft>
              <a:buClr>
                <a:schemeClr val="lt1"/>
              </a:buClr>
              <a:buSzPts val="1000"/>
              <a:buNone/>
              <a:defRPr sz="1000"/>
            </a:lvl3pPr>
            <a:lvl4pPr marL="1828800" lvl="3" indent="-228600" algn="l" rtl="0">
              <a:lnSpc>
                <a:spcPct val="90000"/>
              </a:lnSpc>
              <a:spcBef>
                <a:spcPts val="500"/>
              </a:spcBef>
              <a:spcAft>
                <a:spcPts val="0"/>
              </a:spcAft>
              <a:buClr>
                <a:schemeClr val="lt1"/>
              </a:buClr>
              <a:buSzPts val="900"/>
              <a:buNone/>
              <a:defRPr sz="900"/>
            </a:lvl4pPr>
            <a:lvl5pPr marL="2286000" lvl="4" indent="-228600" algn="l" rtl="0">
              <a:lnSpc>
                <a:spcPct val="90000"/>
              </a:lnSpc>
              <a:spcBef>
                <a:spcPts val="500"/>
              </a:spcBef>
              <a:spcAft>
                <a:spcPts val="0"/>
              </a:spcAft>
              <a:buClr>
                <a:schemeClr val="lt1"/>
              </a:buClr>
              <a:buSzPts val="900"/>
              <a:buNone/>
              <a:defRPr sz="900"/>
            </a:lvl5pPr>
            <a:lvl6pPr marL="2743200" lvl="5" indent="-228600" algn="l" rtl="0">
              <a:lnSpc>
                <a:spcPct val="90000"/>
              </a:lnSpc>
              <a:spcBef>
                <a:spcPts val="500"/>
              </a:spcBef>
              <a:spcAft>
                <a:spcPts val="0"/>
              </a:spcAft>
              <a:buClr>
                <a:schemeClr val="lt1"/>
              </a:buClr>
              <a:buSzPts val="900"/>
              <a:buNone/>
              <a:defRPr sz="900"/>
            </a:lvl6pPr>
            <a:lvl7pPr marL="3200400" lvl="6" indent="-228600" algn="l" rtl="0">
              <a:lnSpc>
                <a:spcPct val="90000"/>
              </a:lnSpc>
              <a:spcBef>
                <a:spcPts val="500"/>
              </a:spcBef>
              <a:spcAft>
                <a:spcPts val="0"/>
              </a:spcAft>
              <a:buClr>
                <a:schemeClr val="lt1"/>
              </a:buClr>
              <a:buSzPts val="900"/>
              <a:buNone/>
              <a:defRPr sz="900"/>
            </a:lvl7pPr>
            <a:lvl8pPr marL="3657600" lvl="7" indent="-228600" algn="l" rtl="0">
              <a:lnSpc>
                <a:spcPct val="90000"/>
              </a:lnSpc>
              <a:spcBef>
                <a:spcPts val="500"/>
              </a:spcBef>
              <a:spcAft>
                <a:spcPts val="0"/>
              </a:spcAft>
              <a:buClr>
                <a:schemeClr val="lt1"/>
              </a:buClr>
              <a:buSzPts val="900"/>
              <a:buNone/>
              <a:defRPr sz="900"/>
            </a:lvl8pPr>
            <a:lvl9pPr marL="4114800" lvl="8" indent="-228600" algn="l" rtl="0">
              <a:lnSpc>
                <a:spcPct val="90000"/>
              </a:lnSpc>
              <a:spcBef>
                <a:spcPts val="500"/>
              </a:spcBef>
              <a:spcAft>
                <a:spcPts val="0"/>
              </a:spcAft>
              <a:buClr>
                <a:schemeClr val="lt1"/>
              </a:buClr>
              <a:buSzPts val="900"/>
              <a:buNone/>
              <a:defRPr sz="900"/>
            </a:lvl9pPr>
          </a:lstStyle>
          <a:p>
            <a:endParaRPr/>
          </a:p>
        </p:txBody>
      </p:sp>
      <p:sp>
        <p:nvSpPr>
          <p:cNvPr id="354" name="Google Shape;354;p33"/>
          <p:cNvSpPr txBox="1">
            <a:spLocks noGrp="1"/>
          </p:cNvSpPr>
          <p:nvPr>
            <p:ph type="body" idx="5"/>
          </p:nvPr>
        </p:nvSpPr>
        <p:spPr>
          <a:xfrm>
            <a:off x="7224156" y="2336873"/>
            <a:ext cx="3069900" cy="5763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lt1"/>
              </a:buClr>
              <a:buSzPts val="2400"/>
              <a:buNone/>
              <a:defRPr sz="2400" b="0">
                <a:solidFill>
                  <a:schemeClr val="lt1"/>
                </a:solidFill>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355" name="Google Shape;355;p33"/>
          <p:cNvSpPr txBox="1">
            <a:spLocks noGrp="1"/>
          </p:cNvSpPr>
          <p:nvPr>
            <p:ph type="body" idx="6"/>
          </p:nvPr>
        </p:nvSpPr>
        <p:spPr>
          <a:xfrm>
            <a:off x="7224156" y="3022673"/>
            <a:ext cx="3069900" cy="29136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lt1"/>
              </a:buClr>
              <a:buSzPts val="1400"/>
              <a:buNone/>
              <a:defRPr sz="1400"/>
            </a:lvl1pPr>
            <a:lvl2pPr marL="914400" lvl="1" indent="-228600" algn="l" rtl="0">
              <a:lnSpc>
                <a:spcPct val="90000"/>
              </a:lnSpc>
              <a:spcBef>
                <a:spcPts val="500"/>
              </a:spcBef>
              <a:spcAft>
                <a:spcPts val="0"/>
              </a:spcAft>
              <a:buClr>
                <a:schemeClr val="lt1"/>
              </a:buClr>
              <a:buSzPts val="1200"/>
              <a:buNone/>
              <a:defRPr sz="1200"/>
            </a:lvl2pPr>
            <a:lvl3pPr marL="1371600" lvl="2" indent="-228600" algn="l" rtl="0">
              <a:lnSpc>
                <a:spcPct val="90000"/>
              </a:lnSpc>
              <a:spcBef>
                <a:spcPts val="500"/>
              </a:spcBef>
              <a:spcAft>
                <a:spcPts val="0"/>
              </a:spcAft>
              <a:buClr>
                <a:schemeClr val="lt1"/>
              </a:buClr>
              <a:buSzPts val="1000"/>
              <a:buNone/>
              <a:defRPr sz="1000"/>
            </a:lvl3pPr>
            <a:lvl4pPr marL="1828800" lvl="3" indent="-228600" algn="l" rtl="0">
              <a:lnSpc>
                <a:spcPct val="90000"/>
              </a:lnSpc>
              <a:spcBef>
                <a:spcPts val="500"/>
              </a:spcBef>
              <a:spcAft>
                <a:spcPts val="0"/>
              </a:spcAft>
              <a:buClr>
                <a:schemeClr val="lt1"/>
              </a:buClr>
              <a:buSzPts val="900"/>
              <a:buNone/>
              <a:defRPr sz="900"/>
            </a:lvl4pPr>
            <a:lvl5pPr marL="2286000" lvl="4" indent="-228600" algn="l" rtl="0">
              <a:lnSpc>
                <a:spcPct val="90000"/>
              </a:lnSpc>
              <a:spcBef>
                <a:spcPts val="500"/>
              </a:spcBef>
              <a:spcAft>
                <a:spcPts val="0"/>
              </a:spcAft>
              <a:buClr>
                <a:schemeClr val="lt1"/>
              </a:buClr>
              <a:buSzPts val="900"/>
              <a:buNone/>
              <a:defRPr sz="900"/>
            </a:lvl5pPr>
            <a:lvl6pPr marL="2743200" lvl="5" indent="-228600" algn="l" rtl="0">
              <a:lnSpc>
                <a:spcPct val="90000"/>
              </a:lnSpc>
              <a:spcBef>
                <a:spcPts val="500"/>
              </a:spcBef>
              <a:spcAft>
                <a:spcPts val="0"/>
              </a:spcAft>
              <a:buClr>
                <a:schemeClr val="lt1"/>
              </a:buClr>
              <a:buSzPts val="900"/>
              <a:buNone/>
              <a:defRPr sz="900"/>
            </a:lvl6pPr>
            <a:lvl7pPr marL="3200400" lvl="6" indent="-228600" algn="l" rtl="0">
              <a:lnSpc>
                <a:spcPct val="90000"/>
              </a:lnSpc>
              <a:spcBef>
                <a:spcPts val="500"/>
              </a:spcBef>
              <a:spcAft>
                <a:spcPts val="0"/>
              </a:spcAft>
              <a:buClr>
                <a:schemeClr val="lt1"/>
              </a:buClr>
              <a:buSzPts val="900"/>
              <a:buNone/>
              <a:defRPr sz="900"/>
            </a:lvl7pPr>
            <a:lvl8pPr marL="3657600" lvl="7" indent="-228600" algn="l" rtl="0">
              <a:lnSpc>
                <a:spcPct val="90000"/>
              </a:lnSpc>
              <a:spcBef>
                <a:spcPts val="500"/>
              </a:spcBef>
              <a:spcAft>
                <a:spcPts val="0"/>
              </a:spcAft>
              <a:buClr>
                <a:schemeClr val="lt1"/>
              </a:buClr>
              <a:buSzPts val="900"/>
              <a:buNone/>
              <a:defRPr sz="900"/>
            </a:lvl8pPr>
            <a:lvl9pPr marL="4114800" lvl="8" indent="-228600" algn="l" rtl="0">
              <a:lnSpc>
                <a:spcPct val="90000"/>
              </a:lnSpc>
              <a:spcBef>
                <a:spcPts val="500"/>
              </a:spcBef>
              <a:spcAft>
                <a:spcPts val="0"/>
              </a:spcAft>
              <a:buClr>
                <a:schemeClr val="lt1"/>
              </a:buClr>
              <a:buSzPts val="900"/>
              <a:buNone/>
              <a:defRPr sz="900"/>
            </a:lvl9pPr>
          </a:lstStyle>
          <a:p>
            <a:endParaRPr/>
          </a:p>
        </p:txBody>
      </p:sp>
      <p:sp>
        <p:nvSpPr>
          <p:cNvPr id="356" name="Google Shape;356;p33"/>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57" name="Google Shape;357;p33"/>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58" name="Google Shape;358;p33"/>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359"/>
        <p:cNvGrpSpPr/>
        <p:nvPr/>
      </p:nvGrpSpPr>
      <p:grpSpPr>
        <a:xfrm>
          <a:off x="0" y="0"/>
          <a:ext cx="0" cy="0"/>
          <a:chOff x="0" y="0"/>
          <a:chExt cx="0" cy="0"/>
        </a:xfrm>
      </p:grpSpPr>
      <p:pic>
        <p:nvPicPr>
          <p:cNvPr id="360" name="Google Shape;360;p34" descr="HD-ShadowLong.png"/>
          <p:cNvPicPr preferRelativeResize="0"/>
          <p:nvPr/>
        </p:nvPicPr>
        <p:blipFill rotWithShape="1">
          <a:blip r:embed="rId2">
            <a:alphaModFix/>
          </a:blip>
          <a:srcRect/>
          <a:stretch/>
        </p:blipFill>
        <p:spPr>
          <a:xfrm>
            <a:off x="1" y="1970240"/>
            <a:ext cx="10437813" cy="321164"/>
          </a:xfrm>
          <a:prstGeom prst="rect">
            <a:avLst/>
          </a:prstGeom>
          <a:noFill/>
          <a:ln>
            <a:noFill/>
          </a:ln>
        </p:spPr>
      </p:pic>
      <p:pic>
        <p:nvPicPr>
          <p:cNvPr id="361" name="Google Shape;361;p34" descr="HD-ShadowShort.png"/>
          <p:cNvPicPr preferRelativeResize="0"/>
          <p:nvPr/>
        </p:nvPicPr>
        <p:blipFill rotWithShape="1">
          <a:blip r:embed="rId3">
            <a:alphaModFix/>
          </a:blip>
          <a:srcRect/>
          <a:stretch/>
        </p:blipFill>
        <p:spPr>
          <a:xfrm>
            <a:off x="10585826" y="1971234"/>
            <a:ext cx="1602998" cy="144270"/>
          </a:xfrm>
          <a:prstGeom prst="rect">
            <a:avLst/>
          </a:prstGeom>
          <a:noFill/>
          <a:ln>
            <a:noFill/>
          </a:ln>
        </p:spPr>
      </p:pic>
      <p:sp>
        <p:nvSpPr>
          <p:cNvPr id="362" name="Google Shape;362;p34"/>
          <p:cNvSpPr/>
          <p:nvPr/>
        </p:nvSpPr>
        <p:spPr>
          <a:xfrm>
            <a:off x="0" y="609600"/>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4"/>
          <p:cNvSpPr/>
          <p:nvPr/>
        </p:nvSpPr>
        <p:spPr>
          <a:xfrm>
            <a:off x="10585827" y="609600"/>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4"/>
          <p:cNvSpPr txBox="1">
            <a:spLocks noGrp="1"/>
          </p:cNvSpPr>
          <p:nvPr>
            <p:ph type="title"/>
          </p:nvPr>
        </p:nvSpPr>
        <p:spPr>
          <a:xfrm>
            <a:off x="680322" y="753228"/>
            <a:ext cx="9613800" cy="10809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5" name="Google Shape;365;p34"/>
          <p:cNvSpPr txBox="1">
            <a:spLocks noGrp="1"/>
          </p:cNvSpPr>
          <p:nvPr>
            <p:ph type="body" idx="1"/>
          </p:nvPr>
        </p:nvSpPr>
        <p:spPr>
          <a:xfrm>
            <a:off x="680318" y="4297503"/>
            <a:ext cx="3049800" cy="5763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lt1"/>
              </a:buClr>
              <a:buSzPts val="2400"/>
              <a:buNone/>
              <a:defRPr sz="2400" b="0">
                <a:solidFill>
                  <a:schemeClr val="lt1"/>
                </a:solidFill>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366" name="Google Shape;366;p34"/>
          <p:cNvSpPr>
            <a:spLocks noGrp="1"/>
          </p:cNvSpPr>
          <p:nvPr>
            <p:ph type="pic" idx="2"/>
          </p:nvPr>
        </p:nvSpPr>
        <p:spPr>
          <a:xfrm>
            <a:off x="680318" y="2336873"/>
            <a:ext cx="3049800" cy="1524000"/>
          </a:xfrm>
          <a:prstGeom prst="roundRect">
            <a:avLst>
              <a:gd name="adj" fmla="val 0"/>
            </a:avLst>
          </a:prstGeom>
          <a:noFill/>
          <a:ln>
            <a:noFill/>
          </a:ln>
          <a:effectLst>
            <a:outerShdw blurRad="50800" dist="50800" dir="5400000" algn="tl" rotWithShape="0">
              <a:srgbClr val="000000">
                <a:alpha val="42750"/>
              </a:srgbClr>
            </a:outerShdw>
          </a:effectLst>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9pPr>
          </a:lstStyle>
          <a:p>
            <a:endParaRPr/>
          </a:p>
        </p:txBody>
      </p:sp>
      <p:sp>
        <p:nvSpPr>
          <p:cNvPr id="367" name="Google Shape;367;p34"/>
          <p:cNvSpPr txBox="1">
            <a:spLocks noGrp="1"/>
          </p:cNvSpPr>
          <p:nvPr>
            <p:ph type="body" idx="3"/>
          </p:nvPr>
        </p:nvSpPr>
        <p:spPr>
          <a:xfrm>
            <a:off x="680318" y="4873765"/>
            <a:ext cx="3049800" cy="10623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lt1"/>
              </a:buClr>
              <a:buSzPts val="1400"/>
              <a:buNone/>
              <a:defRPr sz="1400"/>
            </a:lvl1pPr>
            <a:lvl2pPr marL="914400" lvl="1" indent="-228600" algn="l" rtl="0">
              <a:lnSpc>
                <a:spcPct val="90000"/>
              </a:lnSpc>
              <a:spcBef>
                <a:spcPts val="500"/>
              </a:spcBef>
              <a:spcAft>
                <a:spcPts val="0"/>
              </a:spcAft>
              <a:buClr>
                <a:schemeClr val="lt1"/>
              </a:buClr>
              <a:buSzPts val="1200"/>
              <a:buNone/>
              <a:defRPr sz="1200"/>
            </a:lvl2pPr>
            <a:lvl3pPr marL="1371600" lvl="2" indent="-228600" algn="l" rtl="0">
              <a:lnSpc>
                <a:spcPct val="90000"/>
              </a:lnSpc>
              <a:spcBef>
                <a:spcPts val="500"/>
              </a:spcBef>
              <a:spcAft>
                <a:spcPts val="0"/>
              </a:spcAft>
              <a:buClr>
                <a:schemeClr val="lt1"/>
              </a:buClr>
              <a:buSzPts val="1000"/>
              <a:buNone/>
              <a:defRPr sz="1000"/>
            </a:lvl3pPr>
            <a:lvl4pPr marL="1828800" lvl="3" indent="-228600" algn="l" rtl="0">
              <a:lnSpc>
                <a:spcPct val="90000"/>
              </a:lnSpc>
              <a:spcBef>
                <a:spcPts val="500"/>
              </a:spcBef>
              <a:spcAft>
                <a:spcPts val="0"/>
              </a:spcAft>
              <a:buClr>
                <a:schemeClr val="lt1"/>
              </a:buClr>
              <a:buSzPts val="900"/>
              <a:buNone/>
              <a:defRPr sz="900"/>
            </a:lvl4pPr>
            <a:lvl5pPr marL="2286000" lvl="4" indent="-228600" algn="l" rtl="0">
              <a:lnSpc>
                <a:spcPct val="90000"/>
              </a:lnSpc>
              <a:spcBef>
                <a:spcPts val="500"/>
              </a:spcBef>
              <a:spcAft>
                <a:spcPts val="0"/>
              </a:spcAft>
              <a:buClr>
                <a:schemeClr val="lt1"/>
              </a:buClr>
              <a:buSzPts val="900"/>
              <a:buNone/>
              <a:defRPr sz="900"/>
            </a:lvl5pPr>
            <a:lvl6pPr marL="2743200" lvl="5" indent="-228600" algn="l" rtl="0">
              <a:lnSpc>
                <a:spcPct val="90000"/>
              </a:lnSpc>
              <a:spcBef>
                <a:spcPts val="500"/>
              </a:spcBef>
              <a:spcAft>
                <a:spcPts val="0"/>
              </a:spcAft>
              <a:buClr>
                <a:schemeClr val="lt1"/>
              </a:buClr>
              <a:buSzPts val="900"/>
              <a:buNone/>
              <a:defRPr sz="900"/>
            </a:lvl6pPr>
            <a:lvl7pPr marL="3200400" lvl="6" indent="-228600" algn="l" rtl="0">
              <a:lnSpc>
                <a:spcPct val="90000"/>
              </a:lnSpc>
              <a:spcBef>
                <a:spcPts val="500"/>
              </a:spcBef>
              <a:spcAft>
                <a:spcPts val="0"/>
              </a:spcAft>
              <a:buClr>
                <a:schemeClr val="lt1"/>
              </a:buClr>
              <a:buSzPts val="900"/>
              <a:buNone/>
              <a:defRPr sz="900"/>
            </a:lvl7pPr>
            <a:lvl8pPr marL="3657600" lvl="7" indent="-228600" algn="l" rtl="0">
              <a:lnSpc>
                <a:spcPct val="90000"/>
              </a:lnSpc>
              <a:spcBef>
                <a:spcPts val="500"/>
              </a:spcBef>
              <a:spcAft>
                <a:spcPts val="0"/>
              </a:spcAft>
              <a:buClr>
                <a:schemeClr val="lt1"/>
              </a:buClr>
              <a:buSzPts val="900"/>
              <a:buNone/>
              <a:defRPr sz="900"/>
            </a:lvl8pPr>
            <a:lvl9pPr marL="4114800" lvl="8" indent="-228600" algn="l" rtl="0">
              <a:lnSpc>
                <a:spcPct val="90000"/>
              </a:lnSpc>
              <a:spcBef>
                <a:spcPts val="500"/>
              </a:spcBef>
              <a:spcAft>
                <a:spcPts val="0"/>
              </a:spcAft>
              <a:buClr>
                <a:schemeClr val="lt1"/>
              </a:buClr>
              <a:buSzPts val="900"/>
              <a:buNone/>
              <a:defRPr sz="900"/>
            </a:lvl9pPr>
          </a:lstStyle>
          <a:p>
            <a:endParaRPr/>
          </a:p>
        </p:txBody>
      </p:sp>
      <p:sp>
        <p:nvSpPr>
          <p:cNvPr id="368" name="Google Shape;368;p34"/>
          <p:cNvSpPr txBox="1">
            <a:spLocks noGrp="1"/>
          </p:cNvSpPr>
          <p:nvPr>
            <p:ph type="body" idx="4"/>
          </p:nvPr>
        </p:nvSpPr>
        <p:spPr>
          <a:xfrm>
            <a:off x="3945471" y="4297503"/>
            <a:ext cx="3063300" cy="5763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lt1"/>
              </a:buClr>
              <a:buSzPts val="2400"/>
              <a:buNone/>
              <a:defRPr sz="2400" b="0">
                <a:solidFill>
                  <a:schemeClr val="lt1"/>
                </a:solidFill>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369" name="Google Shape;369;p34"/>
          <p:cNvSpPr>
            <a:spLocks noGrp="1"/>
          </p:cNvSpPr>
          <p:nvPr>
            <p:ph type="pic" idx="5"/>
          </p:nvPr>
        </p:nvSpPr>
        <p:spPr>
          <a:xfrm>
            <a:off x="3945470" y="2336873"/>
            <a:ext cx="3063300" cy="1524000"/>
          </a:xfrm>
          <a:prstGeom prst="roundRect">
            <a:avLst>
              <a:gd name="adj" fmla="val 0"/>
            </a:avLst>
          </a:prstGeom>
          <a:noFill/>
          <a:ln>
            <a:noFill/>
          </a:ln>
          <a:effectLst>
            <a:outerShdw blurRad="50800" dist="50800" dir="5400000" algn="tl" rotWithShape="0">
              <a:srgbClr val="000000">
                <a:alpha val="42750"/>
              </a:srgbClr>
            </a:outerShdw>
          </a:effectLst>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9pPr>
          </a:lstStyle>
          <a:p>
            <a:endParaRPr/>
          </a:p>
        </p:txBody>
      </p:sp>
      <p:sp>
        <p:nvSpPr>
          <p:cNvPr id="370" name="Google Shape;370;p34"/>
          <p:cNvSpPr txBox="1">
            <a:spLocks noGrp="1"/>
          </p:cNvSpPr>
          <p:nvPr>
            <p:ph type="body" idx="6"/>
          </p:nvPr>
        </p:nvSpPr>
        <p:spPr>
          <a:xfrm>
            <a:off x="3944117" y="4873764"/>
            <a:ext cx="3067200" cy="10623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lt1"/>
              </a:buClr>
              <a:buSzPts val="1400"/>
              <a:buNone/>
              <a:defRPr sz="1400"/>
            </a:lvl1pPr>
            <a:lvl2pPr marL="914400" lvl="1" indent="-228600" algn="l" rtl="0">
              <a:lnSpc>
                <a:spcPct val="90000"/>
              </a:lnSpc>
              <a:spcBef>
                <a:spcPts val="500"/>
              </a:spcBef>
              <a:spcAft>
                <a:spcPts val="0"/>
              </a:spcAft>
              <a:buClr>
                <a:schemeClr val="lt1"/>
              </a:buClr>
              <a:buSzPts val="1200"/>
              <a:buNone/>
              <a:defRPr sz="1200"/>
            </a:lvl2pPr>
            <a:lvl3pPr marL="1371600" lvl="2" indent="-228600" algn="l" rtl="0">
              <a:lnSpc>
                <a:spcPct val="90000"/>
              </a:lnSpc>
              <a:spcBef>
                <a:spcPts val="500"/>
              </a:spcBef>
              <a:spcAft>
                <a:spcPts val="0"/>
              </a:spcAft>
              <a:buClr>
                <a:schemeClr val="lt1"/>
              </a:buClr>
              <a:buSzPts val="1000"/>
              <a:buNone/>
              <a:defRPr sz="1000"/>
            </a:lvl3pPr>
            <a:lvl4pPr marL="1828800" lvl="3" indent="-228600" algn="l" rtl="0">
              <a:lnSpc>
                <a:spcPct val="90000"/>
              </a:lnSpc>
              <a:spcBef>
                <a:spcPts val="500"/>
              </a:spcBef>
              <a:spcAft>
                <a:spcPts val="0"/>
              </a:spcAft>
              <a:buClr>
                <a:schemeClr val="lt1"/>
              </a:buClr>
              <a:buSzPts val="900"/>
              <a:buNone/>
              <a:defRPr sz="900"/>
            </a:lvl4pPr>
            <a:lvl5pPr marL="2286000" lvl="4" indent="-228600" algn="l" rtl="0">
              <a:lnSpc>
                <a:spcPct val="90000"/>
              </a:lnSpc>
              <a:spcBef>
                <a:spcPts val="500"/>
              </a:spcBef>
              <a:spcAft>
                <a:spcPts val="0"/>
              </a:spcAft>
              <a:buClr>
                <a:schemeClr val="lt1"/>
              </a:buClr>
              <a:buSzPts val="900"/>
              <a:buNone/>
              <a:defRPr sz="900"/>
            </a:lvl5pPr>
            <a:lvl6pPr marL="2743200" lvl="5" indent="-228600" algn="l" rtl="0">
              <a:lnSpc>
                <a:spcPct val="90000"/>
              </a:lnSpc>
              <a:spcBef>
                <a:spcPts val="500"/>
              </a:spcBef>
              <a:spcAft>
                <a:spcPts val="0"/>
              </a:spcAft>
              <a:buClr>
                <a:schemeClr val="lt1"/>
              </a:buClr>
              <a:buSzPts val="900"/>
              <a:buNone/>
              <a:defRPr sz="900"/>
            </a:lvl6pPr>
            <a:lvl7pPr marL="3200400" lvl="6" indent="-228600" algn="l" rtl="0">
              <a:lnSpc>
                <a:spcPct val="90000"/>
              </a:lnSpc>
              <a:spcBef>
                <a:spcPts val="500"/>
              </a:spcBef>
              <a:spcAft>
                <a:spcPts val="0"/>
              </a:spcAft>
              <a:buClr>
                <a:schemeClr val="lt1"/>
              </a:buClr>
              <a:buSzPts val="900"/>
              <a:buNone/>
              <a:defRPr sz="900"/>
            </a:lvl7pPr>
            <a:lvl8pPr marL="3657600" lvl="7" indent="-228600" algn="l" rtl="0">
              <a:lnSpc>
                <a:spcPct val="90000"/>
              </a:lnSpc>
              <a:spcBef>
                <a:spcPts val="500"/>
              </a:spcBef>
              <a:spcAft>
                <a:spcPts val="0"/>
              </a:spcAft>
              <a:buClr>
                <a:schemeClr val="lt1"/>
              </a:buClr>
              <a:buSzPts val="900"/>
              <a:buNone/>
              <a:defRPr sz="900"/>
            </a:lvl8pPr>
            <a:lvl9pPr marL="4114800" lvl="8" indent="-228600" algn="l" rtl="0">
              <a:lnSpc>
                <a:spcPct val="90000"/>
              </a:lnSpc>
              <a:spcBef>
                <a:spcPts val="500"/>
              </a:spcBef>
              <a:spcAft>
                <a:spcPts val="0"/>
              </a:spcAft>
              <a:buClr>
                <a:schemeClr val="lt1"/>
              </a:buClr>
              <a:buSzPts val="900"/>
              <a:buNone/>
              <a:defRPr sz="900"/>
            </a:lvl9pPr>
          </a:lstStyle>
          <a:p>
            <a:endParaRPr/>
          </a:p>
        </p:txBody>
      </p:sp>
      <p:sp>
        <p:nvSpPr>
          <p:cNvPr id="371" name="Google Shape;371;p34"/>
          <p:cNvSpPr txBox="1">
            <a:spLocks noGrp="1"/>
          </p:cNvSpPr>
          <p:nvPr>
            <p:ph type="body" idx="7"/>
          </p:nvPr>
        </p:nvSpPr>
        <p:spPr>
          <a:xfrm>
            <a:off x="7230678" y="4297503"/>
            <a:ext cx="3063600" cy="5763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lt1"/>
              </a:buClr>
              <a:buSzPts val="2400"/>
              <a:buNone/>
              <a:defRPr sz="2400" b="0">
                <a:solidFill>
                  <a:schemeClr val="lt1"/>
                </a:solidFill>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372" name="Google Shape;372;p34"/>
          <p:cNvSpPr>
            <a:spLocks noGrp="1"/>
          </p:cNvSpPr>
          <p:nvPr>
            <p:ph type="pic" idx="8"/>
          </p:nvPr>
        </p:nvSpPr>
        <p:spPr>
          <a:xfrm>
            <a:off x="7230677" y="2336873"/>
            <a:ext cx="3063600" cy="1524000"/>
          </a:xfrm>
          <a:prstGeom prst="roundRect">
            <a:avLst>
              <a:gd name="adj" fmla="val 0"/>
            </a:avLst>
          </a:prstGeom>
          <a:noFill/>
          <a:ln>
            <a:noFill/>
          </a:ln>
          <a:effectLst>
            <a:outerShdw blurRad="50800" dist="50800" dir="5400000" algn="tl" rotWithShape="0">
              <a:srgbClr val="000000">
                <a:alpha val="42750"/>
              </a:srgbClr>
            </a:outerShdw>
          </a:effectLst>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9pPr>
          </a:lstStyle>
          <a:p>
            <a:endParaRPr/>
          </a:p>
        </p:txBody>
      </p:sp>
      <p:sp>
        <p:nvSpPr>
          <p:cNvPr id="373" name="Google Shape;373;p34"/>
          <p:cNvSpPr txBox="1">
            <a:spLocks noGrp="1"/>
          </p:cNvSpPr>
          <p:nvPr>
            <p:ph type="body" idx="9"/>
          </p:nvPr>
        </p:nvSpPr>
        <p:spPr>
          <a:xfrm>
            <a:off x="7230553" y="4873762"/>
            <a:ext cx="3067500" cy="10623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lt1"/>
              </a:buClr>
              <a:buSzPts val="1400"/>
              <a:buNone/>
              <a:defRPr sz="1400"/>
            </a:lvl1pPr>
            <a:lvl2pPr marL="914400" lvl="1" indent="-228600" algn="l" rtl="0">
              <a:lnSpc>
                <a:spcPct val="90000"/>
              </a:lnSpc>
              <a:spcBef>
                <a:spcPts val="500"/>
              </a:spcBef>
              <a:spcAft>
                <a:spcPts val="0"/>
              </a:spcAft>
              <a:buClr>
                <a:schemeClr val="lt1"/>
              </a:buClr>
              <a:buSzPts val="1200"/>
              <a:buNone/>
              <a:defRPr sz="1200"/>
            </a:lvl2pPr>
            <a:lvl3pPr marL="1371600" lvl="2" indent="-228600" algn="l" rtl="0">
              <a:lnSpc>
                <a:spcPct val="90000"/>
              </a:lnSpc>
              <a:spcBef>
                <a:spcPts val="500"/>
              </a:spcBef>
              <a:spcAft>
                <a:spcPts val="0"/>
              </a:spcAft>
              <a:buClr>
                <a:schemeClr val="lt1"/>
              </a:buClr>
              <a:buSzPts val="1000"/>
              <a:buNone/>
              <a:defRPr sz="1000"/>
            </a:lvl3pPr>
            <a:lvl4pPr marL="1828800" lvl="3" indent="-228600" algn="l" rtl="0">
              <a:lnSpc>
                <a:spcPct val="90000"/>
              </a:lnSpc>
              <a:spcBef>
                <a:spcPts val="500"/>
              </a:spcBef>
              <a:spcAft>
                <a:spcPts val="0"/>
              </a:spcAft>
              <a:buClr>
                <a:schemeClr val="lt1"/>
              </a:buClr>
              <a:buSzPts val="900"/>
              <a:buNone/>
              <a:defRPr sz="900"/>
            </a:lvl4pPr>
            <a:lvl5pPr marL="2286000" lvl="4" indent="-228600" algn="l" rtl="0">
              <a:lnSpc>
                <a:spcPct val="90000"/>
              </a:lnSpc>
              <a:spcBef>
                <a:spcPts val="500"/>
              </a:spcBef>
              <a:spcAft>
                <a:spcPts val="0"/>
              </a:spcAft>
              <a:buClr>
                <a:schemeClr val="lt1"/>
              </a:buClr>
              <a:buSzPts val="900"/>
              <a:buNone/>
              <a:defRPr sz="900"/>
            </a:lvl5pPr>
            <a:lvl6pPr marL="2743200" lvl="5" indent="-228600" algn="l" rtl="0">
              <a:lnSpc>
                <a:spcPct val="90000"/>
              </a:lnSpc>
              <a:spcBef>
                <a:spcPts val="500"/>
              </a:spcBef>
              <a:spcAft>
                <a:spcPts val="0"/>
              </a:spcAft>
              <a:buClr>
                <a:schemeClr val="lt1"/>
              </a:buClr>
              <a:buSzPts val="900"/>
              <a:buNone/>
              <a:defRPr sz="900"/>
            </a:lvl6pPr>
            <a:lvl7pPr marL="3200400" lvl="6" indent="-228600" algn="l" rtl="0">
              <a:lnSpc>
                <a:spcPct val="90000"/>
              </a:lnSpc>
              <a:spcBef>
                <a:spcPts val="500"/>
              </a:spcBef>
              <a:spcAft>
                <a:spcPts val="0"/>
              </a:spcAft>
              <a:buClr>
                <a:schemeClr val="lt1"/>
              </a:buClr>
              <a:buSzPts val="900"/>
              <a:buNone/>
              <a:defRPr sz="900"/>
            </a:lvl7pPr>
            <a:lvl8pPr marL="3657600" lvl="7" indent="-228600" algn="l" rtl="0">
              <a:lnSpc>
                <a:spcPct val="90000"/>
              </a:lnSpc>
              <a:spcBef>
                <a:spcPts val="500"/>
              </a:spcBef>
              <a:spcAft>
                <a:spcPts val="0"/>
              </a:spcAft>
              <a:buClr>
                <a:schemeClr val="lt1"/>
              </a:buClr>
              <a:buSzPts val="900"/>
              <a:buNone/>
              <a:defRPr sz="900"/>
            </a:lvl8pPr>
            <a:lvl9pPr marL="4114800" lvl="8" indent="-228600" algn="l" rtl="0">
              <a:lnSpc>
                <a:spcPct val="90000"/>
              </a:lnSpc>
              <a:spcBef>
                <a:spcPts val="500"/>
              </a:spcBef>
              <a:spcAft>
                <a:spcPts val="0"/>
              </a:spcAft>
              <a:buClr>
                <a:schemeClr val="lt1"/>
              </a:buClr>
              <a:buSzPts val="900"/>
              <a:buNone/>
              <a:defRPr sz="900"/>
            </a:lvl9pPr>
          </a:lstStyle>
          <a:p>
            <a:endParaRPr/>
          </a:p>
        </p:txBody>
      </p:sp>
      <p:sp>
        <p:nvSpPr>
          <p:cNvPr id="374" name="Google Shape;374;p34"/>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75" name="Google Shape;375;p34"/>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76" name="Google Shape;376;p34"/>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77"/>
        <p:cNvGrpSpPr/>
        <p:nvPr/>
      </p:nvGrpSpPr>
      <p:grpSpPr>
        <a:xfrm>
          <a:off x="0" y="0"/>
          <a:ext cx="0" cy="0"/>
          <a:chOff x="0" y="0"/>
          <a:chExt cx="0" cy="0"/>
        </a:xfrm>
      </p:grpSpPr>
      <p:pic>
        <p:nvPicPr>
          <p:cNvPr id="378" name="Google Shape;378;p35" descr="HD-ShadowLong.png"/>
          <p:cNvPicPr preferRelativeResize="0"/>
          <p:nvPr/>
        </p:nvPicPr>
        <p:blipFill rotWithShape="1">
          <a:blip r:embed="rId2">
            <a:alphaModFix/>
          </a:blip>
          <a:srcRect/>
          <a:stretch/>
        </p:blipFill>
        <p:spPr>
          <a:xfrm>
            <a:off x="1" y="1970240"/>
            <a:ext cx="10437813" cy="321164"/>
          </a:xfrm>
          <a:prstGeom prst="rect">
            <a:avLst/>
          </a:prstGeom>
          <a:noFill/>
          <a:ln>
            <a:noFill/>
          </a:ln>
        </p:spPr>
      </p:pic>
      <p:pic>
        <p:nvPicPr>
          <p:cNvPr id="379" name="Google Shape;379;p35" descr="HD-ShadowShort.png"/>
          <p:cNvPicPr preferRelativeResize="0"/>
          <p:nvPr/>
        </p:nvPicPr>
        <p:blipFill rotWithShape="1">
          <a:blip r:embed="rId3">
            <a:alphaModFix/>
          </a:blip>
          <a:srcRect/>
          <a:stretch/>
        </p:blipFill>
        <p:spPr>
          <a:xfrm>
            <a:off x="10585826" y="1971234"/>
            <a:ext cx="1602998" cy="144270"/>
          </a:xfrm>
          <a:prstGeom prst="rect">
            <a:avLst/>
          </a:prstGeom>
          <a:noFill/>
          <a:ln>
            <a:noFill/>
          </a:ln>
        </p:spPr>
      </p:pic>
      <p:sp>
        <p:nvSpPr>
          <p:cNvPr id="380" name="Google Shape;380;p35"/>
          <p:cNvSpPr/>
          <p:nvPr/>
        </p:nvSpPr>
        <p:spPr>
          <a:xfrm>
            <a:off x="0" y="609600"/>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5"/>
          <p:cNvSpPr/>
          <p:nvPr/>
        </p:nvSpPr>
        <p:spPr>
          <a:xfrm>
            <a:off x="10585827" y="609600"/>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5"/>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Autofit/>
          </a:bodyPr>
          <a:lstStyle>
            <a:lvl1pPr lvl="0" algn="r" rtl="0">
              <a:lnSpc>
                <a:spcPct val="90000"/>
              </a:lnSpc>
              <a:spcBef>
                <a:spcPts val="0"/>
              </a:spcBef>
              <a:spcAft>
                <a:spcPts val="0"/>
              </a:spcAft>
              <a:buClr>
                <a:schemeClr val="lt1"/>
              </a:buClr>
              <a:buSzPts val="3600"/>
              <a:buFont typeface="Calibri"/>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83" name="Google Shape;383;p35"/>
          <p:cNvSpPr txBox="1">
            <a:spLocks noGrp="1"/>
          </p:cNvSpPr>
          <p:nvPr>
            <p:ph type="body" idx="1"/>
          </p:nvPr>
        </p:nvSpPr>
        <p:spPr>
          <a:xfrm rot="5400000">
            <a:off x="3687582" y="-670327"/>
            <a:ext cx="3599400" cy="96138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500"/>
              </a:spcBef>
              <a:spcAft>
                <a:spcPts val="0"/>
              </a:spcAft>
              <a:buClr>
                <a:schemeClr val="lt1"/>
              </a:buClr>
              <a:buSzPts val="1800"/>
              <a:buChar char="•"/>
              <a:defRPr/>
            </a:lvl2pPr>
            <a:lvl3pPr marL="1371600" lvl="2" indent="-342900" algn="l" rtl="0">
              <a:lnSpc>
                <a:spcPct val="90000"/>
              </a:lnSpc>
              <a:spcBef>
                <a:spcPts val="500"/>
              </a:spcBef>
              <a:spcAft>
                <a:spcPts val="0"/>
              </a:spcAft>
              <a:buClr>
                <a:schemeClr val="lt1"/>
              </a:buClr>
              <a:buSzPts val="1800"/>
              <a:buChar char="•"/>
              <a:defRPr/>
            </a:lvl3pPr>
            <a:lvl4pPr marL="1828800" lvl="3" indent="-342900" algn="l" rtl="0">
              <a:lnSpc>
                <a:spcPct val="90000"/>
              </a:lnSpc>
              <a:spcBef>
                <a:spcPts val="500"/>
              </a:spcBef>
              <a:spcAft>
                <a:spcPts val="0"/>
              </a:spcAft>
              <a:buClr>
                <a:schemeClr val="lt1"/>
              </a:buClr>
              <a:buSzPts val="1800"/>
              <a:buChar char="•"/>
              <a:defRPr/>
            </a:lvl4pPr>
            <a:lvl5pPr marL="2286000" lvl="4" indent="-342900" algn="l" rtl="0">
              <a:lnSpc>
                <a:spcPct val="9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384" name="Google Shape;384;p35"/>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85" name="Google Shape;385;p35"/>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86" name="Google Shape;386;p35"/>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87"/>
        <p:cNvGrpSpPr/>
        <p:nvPr/>
      </p:nvGrpSpPr>
      <p:grpSpPr>
        <a:xfrm>
          <a:off x="0" y="0"/>
          <a:ext cx="0" cy="0"/>
          <a:chOff x="0" y="0"/>
          <a:chExt cx="0" cy="0"/>
        </a:xfrm>
      </p:grpSpPr>
      <p:sp>
        <p:nvSpPr>
          <p:cNvPr id="388" name="Google Shape;388;p36"/>
          <p:cNvSpPr/>
          <p:nvPr/>
        </p:nvSpPr>
        <p:spPr>
          <a:xfrm rot="5400000">
            <a:off x="8116200" y="1869300"/>
            <a:ext cx="5106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6"/>
          <p:cNvSpPr/>
          <p:nvPr/>
        </p:nvSpPr>
        <p:spPr>
          <a:xfrm rot="5400000">
            <a:off x="9868199" y="5372304"/>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p:cNvSpPr txBox="1">
            <a:spLocks noGrp="1"/>
          </p:cNvSpPr>
          <p:nvPr>
            <p:ph type="title"/>
          </p:nvPr>
        </p:nvSpPr>
        <p:spPr>
          <a:xfrm rot="5400000">
            <a:off x="8489233" y="2249697"/>
            <a:ext cx="4353900" cy="1073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91" name="Google Shape;391;p36"/>
          <p:cNvSpPr txBox="1">
            <a:spLocks noGrp="1"/>
          </p:cNvSpPr>
          <p:nvPr>
            <p:ph type="body" idx="1"/>
          </p:nvPr>
        </p:nvSpPr>
        <p:spPr>
          <a:xfrm rot="5400000">
            <a:off x="2452026" y="-1162203"/>
            <a:ext cx="5326500" cy="88701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500"/>
              </a:spcBef>
              <a:spcAft>
                <a:spcPts val="0"/>
              </a:spcAft>
              <a:buClr>
                <a:schemeClr val="lt1"/>
              </a:buClr>
              <a:buSzPts val="1800"/>
              <a:buChar char="•"/>
              <a:defRPr/>
            </a:lvl2pPr>
            <a:lvl3pPr marL="1371600" lvl="2" indent="-342900" algn="l" rtl="0">
              <a:lnSpc>
                <a:spcPct val="90000"/>
              </a:lnSpc>
              <a:spcBef>
                <a:spcPts val="500"/>
              </a:spcBef>
              <a:spcAft>
                <a:spcPts val="0"/>
              </a:spcAft>
              <a:buClr>
                <a:schemeClr val="lt1"/>
              </a:buClr>
              <a:buSzPts val="1800"/>
              <a:buChar char="•"/>
              <a:defRPr/>
            </a:lvl3pPr>
            <a:lvl4pPr marL="1828800" lvl="3" indent="-342900" algn="l" rtl="0">
              <a:lnSpc>
                <a:spcPct val="90000"/>
              </a:lnSpc>
              <a:spcBef>
                <a:spcPts val="500"/>
              </a:spcBef>
              <a:spcAft>
                <a:spcPts val="0"/>
              </a:spcAft>
              <a:buClr>
                <a:schemeClr val="lt1"/>
              </a:buClr>
              <a:buSzPts val="1800"/>
              <a:buChar char="•"/>
              <a:defRPr/>
            </a:lvl4pPr>
            <a:lvl5pPr marL="2286000" lvl="4" indent="-342900" algn="l" rtl="0">
              <a:lnSpc>
                <a:spcPct val="9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392" name="Google Shape;392;p36"/>
          <p:cNvSpPr txBox="1">
            <a:spLocks noGrp="1"/>
          </p:cNvSpPr>
          <p:nvPr>
            <p:ph type="dt" idx="10"/>
          </p:nvPr>
        </p:nvSpPr>
        <p:spPr>
          <a:xfrm>
            <a:off x="6807126" y="5936187"/>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93" name="Google Shape;393;p36"/>
          <p:cNvSpPr txBox="1">
            <a:spLocks noGrp="1"/>
          </p:cNvSpPr>
          <p:nvPr>
            <p:ph type="ftr" idx="11"/>
          </p:nvPr>
        </p:nvSpPr>
        <p:spPr>
          <a:xfrm>
            <a:off x="680321" y="5936188"/>
            <a:ext cx="6126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94" name="Google Shape;394;p36"/>
          <p:cNvSpPr txBox="1">
            <a:spLocks noGrp="1"/>
          </p:cNvSpPr>
          <p:nvPr>
            <p:ph type="sldNum" idx="12"/>
          </p:nvPr>
        </p:nvSpPr>
        <p:spPr>
          <a:xfrm>
            <a:off x="10097550" y="5398633"/>
            <a:ext cx="1154100" cy="1090800"/>
          </a:xfrm>
          <a:prstGeom prst="rect">
            <a:avLst/>
          </a:prstGeom>
          <a:noFill/>
          <a:ln>
            <a:noFill/>
          </a:ln>
        </p:spPr>
        <p:txBody>
          <a:bodyPr spcFirstLastPara="1" wrap="square" lIns="91425" tIns="45700" rIns="91425" bIns="45700" anchor="t" anchorCtr="0">
            <a:noAutofit/>
          </a:bodyPr>
          <a:lstStyle>
            <a:lvl1pPr marL="0" lvl="0" indent="0" algn="ctr" rtl="0">
              <a:spcBef>
                <a:spcPts val="0"/>
              </a:spcBef>
              <a:buNone/>
              <a:defRPr sz="3600">
                <a:solidFill>
                  <a:schemeClr val="lt1"/>
                </a:solidFill>
                <a:latin typeface="Calibri"/>
                <a:ea typeface="Calibri"/>
                <a:cs typeface="Calibri"/>
                <a:sym typeface="Calibri"/>
              </a:defRPr>
            </a:lvl1pPr>
            <a:lvl2pPr marL="0" lvl="1" indent="0" algn="ctr" rtl="0">
              <a:spcBef>
                <a:spcPts val="0"/>
              </a:spcBef>
              <a:buNone/>
              <a:defRPr sz="3600">
                <a:solidFill>
                  <a:schemeClr val="lt1"/>
                </a:solidFill>
                <a:latin typeface="Calibri"/>
                <a:ea typeface="Calibri"/>
                <a:cs typeface="Calibri"/>
                <a:sym typeface="Calibri"/>
              </a:defRPr>
            </a:lvl2pPr>
            <a:lvl3pPr marL="0" lvl="2" indent="0" algn="ctr" rtl="0">
              <a:spcBef>
                <a:spcPts val="0"/>
              </a:spcBef>
              <a:buNone/>
              <a:defRPr sz="3600">
                <a:solidFill>
                  <a:schemeClr val="lt1"/>
                </a:solidFill>
                <a:latin typeface="Calibri"/>
                <a:ea typeface="Calibri"/>
                <a:cs typeface="Calibri"/>
                <a:sym typeface="Calibri"/>
              </a:defRPr>
            </a:lvl3pPr>
            <a:lvl4pPr marL="0" lvl="3" indent="0" algn="ctr" rtl="0">
              <a:spcBef>
                <a:spcPts val="0"/>
              </a:spcBef>
              <a:buNone/>
              <a:defRPr sz="3600">
                <a:solidFill>
                  <a:schemeClr val="lt1"/>
                </a:solidFill>
                <a:latin typeface="Calibri"/>
                <a:ea typeface="Calibri"/>
                <a:cs typeface="Calibri"/>
                <a:sym typeface="Calibri"/>
              </a:defRPr>
            </a:lvl4pPr>
            <a:lvl5pPr marL="0" lvl="4" indent="0" algn="ctr" rtl="0">
              <a:spcBef>
                <a:spcPts val="0"/>
              </a:spcBef>
              <a:buNone/>
              <a:defRPr sz="3600">
                <a:solidFill>
                  <a:schemeClr val="lt1"/>
                </a:solidFill>
                <a:latin typeface="Calibri"/>
                <a:ea typeface="Calibri"/>
                <a:cs typeface="Calibri"/>
                <a:sym typeface="Calibri"/>
              </a:defRPr>
            </a:lvl5pPr>
            <a:lvl6pPr marL="0" lvl="5" indent="0" algn="ctr" rtl="0">
              <a:spcBef>
                <a:spcPts val="0"/>
              </a:spcBef>
              <a:buNone/>
              <a:defRPr sz="3600">
                <a:solidFill>
                  <a:schemeClr val="lt1"/>
                </a:solidFill>
                <a:latin typeface="Calibri"/>
                <a:ea typeface="Calibri"/>
                <a:cs typeface="Calibri"/>
                <a:sym typeface="Calibri"/>
              </a:defRPr>
            </a:lvl6pPr>
            <a:lvl7pPr marL="0" lvl="6" indent="0" algn="ctr" rtl="0">
              <a:spcBef>
                <a:spcPts val="0"/>
              </a:spcBef>
              <a:buNone/>
              <a:defRPr sz="3600">
                <a:solidFill>
                  <a:schemeClr val="lt1"/>
                </a:solidFill>
                <a:latin typeface="Calibri"/>
                <a:ea typeface="Calibri"/>
                <a:cs typeface="Calibri"/>
                <a:sym typeface="Calibri"/>
              </a:defRPr>
            </a:lvl7pPr>
            <a:lvl8pPr marL="0" lvl="7" indent="0" algn="ctr" rtl="0">
              <a:spcBef>
                <a:spcPts val="0"/>
              </a:spcBef>
              <a:buNone/>
              <a:defRPr sz="3600">
                <a:solidFill>
                  <a:schemeClr val="lt1"/>
                </a:solidFill>
                <a:latin typeface="Calibri"/>
                <a:ea typeface="Calibri"/>
                <a:cs typeface="Calibri"/>
                <a:sym typeface="Calibri"/>
              </a:defRPr>
            </a:lvl8pPr>
            <a:lvl9pPr marL="0" lvl="8" indent="0" algn="ctr" rtl="0">
              <a:spcBef>
                <a:spcPts val="0"/>
              </a:spcBef>
              <a:buNone/>
              <a:defRPr sz="3600">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7"/>
        <p:cNvGrpSpPr/>
        <p:nvPr/>
      </p:nvGrpSpPr>
      <p:grpSpPr>
        <a:xfrm>
          <a:off x="0" y="0"/>
          <a:ext cx="0" cy="0"/>
          <a:chOff x="0" y="0"/>
          <a:chExt cx="0" cy="0"/>
        </a:xfrm>
      </p:grpSpPr>
      <p:pic>
        <p:nvPicPr>
          <p:cNvPr id="48" name="Google Shape;48;p5" descr="HD-ShadowLong.png"/>
          <p:cNvPicPr preferRelativeResize="0"/>
          <p:nvPr/>
        </p:nvPicPr>
        <p:blipFill rotWithShape="1">
          <a:blip r:embed="rId2">
            <a:alphaModFix/>
          </a:blip>
          <a:srcRect/>
          <a:stretch/>
        </p:blipFill>
        <p:spPr>
          <a:xfrm>
            <a:off x="-1" y="4086907"/>
            <a:ext cx="10437812" cy="321164"/>
          </a:xfrm>
          <a:prstGeom prst="rect">
            <a:avLst/>
          </a:prstGeom>
          <a:noFill/>
          <a:ln>
            <a:noFill/>
          </a:ln>
        </p:spPr>
      </p:pic>
      <p:pic>
        <p:nvPicPr>
          <p:cNvPr id="49" name="Google Shape;49;p5" descr="HD-ShadowShort.png"/>
          <p:cNvPicPr preferRelativeResize="0"/>
          <p:nvPr/>
        </p:nvPicPr>
        <p:blipFill rotWithShape="1">
          <a:blip r:embed="rId3">
            <a:alphaModFix/>
          </a:blip>
          <a:srcRect/>
          <a:stretch/>
        </p:blipFill>
        <p:spPr>
          <a:xfrm>
            <a:off x="10585824" y="4087901"/>
            <a:ext cx="1602997" cy="144270"/>
          </a:xfrm>
          <a:prstGeom prst="rect">
            <a:avLst/>
          </a:prstGeom>
          <a:noFill/>
          <a:ln>
            <a:noFill/>
          </a:ln>
        </p:spPr>
      </p:pic>
      <p:sp>
        <p:nvSpPr>
          <p:cNvPr id="50" name="Google Shape;50;p5"/>
          <p:cNvSpPr/>
          <p:nvPr/>
        </p:nvSpPr>
        <p:spPr>
          <a:xfrm>
            <a:off x="-2" y="2726267"/>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a:off x="10585825" y="2726267"/>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txBox="1">
            <a:spLocks noGrp="1"/>
          </p:cNvSpPr>
          <p:nvPr>
            <p:ph type="title"/>
          </p:nvPr>
        </p:nvSpPr>
        <p:spPr>
          <a:xfrm>
            <a:off x="680322" y="2869895"/>
            <a:ext cx="9613860" cy="1090788"/>
          </a:xfrm>
          <a:prstGeom prst="rect">
            <a:avLst/>
          </a:prstGeom>
          <a:noFill/>
          <a:ln>
            <a:noFill/>
          </a:ln>
        </p:spPr>
        <p:txBody>
          <a:bodyPr spcFirstLastPara="1" wrap="square" lIns="91425" tIns="45700" rIns="91425" bIns="45700" anchor="ctr" anchorCtr="0">
            <a:noAutofit/>
          </a:bodyPr>
          <a:lstStyle>
            <a:lvl1pPr lvl="0" algn="r">
              <a:lnSpc>
                <a:spcPct val="90000"/>
              </a:lnSpc>
              <a:spcBef>
                <a:spcPts val="0"/>
              </a:spcBef>
              <a:spcAft>
                <a:spcPts val="0"/>
              </a:spcAft>
              <a:buClr>
                <a:schemeClr val="lt1"/>
              </a:buClr>
              <a:buSzPts val="3600"/>
              <a:buFont typeface="Calibri"/>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5"/>
          <p:cNvSpPr txBox="1">
            <a:spLocks noGrp="1"/>
          </p:cNvSpPr>
          <p:nvPr>
            <p:ph type="body" idx="1"/>
          </p:nvPr>
        </p:nvSpPr>
        <p:spPr>
          <a:xfrm>
            <a:off x="680322" y="4232171"/>
            <a:ext cx="9613860" cy="1704017"/>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chemeClr val="lt1"/>
              </a:buClr>
              <a:buSzPts val="2000"/>
              <a:buNone/>
              <a:defRPr sz="20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54" name="Google Shape;54;p5"/>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5"/>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
          <p:cNvSpPr txBox="1">
            <a:spLocks noGrp="1"/>
          </p:cNvSpPr>
          <p:nvPr>
            <p:ph type="sldNum" idx="12"/>
          </p:nvPr>
        </p:nvSpPr>
        <p:spPr>
          <a:xfrm>
            <a:off x="10729455" y="2869895"/>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7"/>
        <p:cNvGrpSpPr/>
        <p:nvPr/>
      </p:nvGrpSpPr>
      <p:grpSpPr>
        <a:xfrm>
          <a:off x="0" y="0"/>
          <a:ext cx="0" cy="0"/>
          <a:chOff x="0" y="0"/>
          <a:chExt cx="0" cy="0"/>
        </a:xfrm>
      </p:grpSpPr>
      <p:pic>
        <p:nvPicPr>
          <p:cNvPr id="58" name="Google Shape;58;p6" descr="HD-ShadowLong.png"/>
          <p:cNvPicPr preferRelativeResize="0"/>
          <p:nvPr/>
        </p:nvPicPr>
        <p:blipFill rotWithShape="1">
          <a:blip r:embed="rId2">
            <a:alphaModFix/>
          </a:blip>
          <a:srcRect/>
          <a:stretch/>
        </p:blipFill>
        <p:spPr>
          <a:xfrm>
            <a:off x="1" y="1970240"/>
            <a:ext cx="10437812" cy="321164"/>
          </a:xfrm>
          <a:prstGeom prst="rect">
            <a:avLst/>
          </a:prstGeom>
          <a:noFill/>
          <a:ln>
            <a:noFill/>
          </a:ln>
        </p:spPr>
      </p:pic>
      <p:pic>
        <p:nvPicPr>
          <p:cNvPr id="59" name="Google Shape;59;p6" descr="HD-ShadowShort.png"/>
          <p:cNvPicPr preferRelativeResize="0"/>
          <p:nvPr/>
        </p:nvPicPr>
        <p:blipFill rotWithShape="1">
          <a:blip r:embed="rId3">
            <a:alphaModFix/>
          </a:blip>
          <a:srcRect/>
          <a:stretch/>
        </p:blipFill>
        <p:spPr>
          <a:xfrm>
            <a:off x="10585826" y="1971234"/>
            <a:ext cx="1602997" cy="144270"/>
          </a:xfrm>
          <a:prstGeom prst="rect">
            <a:avLst/>
          </a:prstGeom>
          <a:noFill/>
          <a:ln>
            <a:noFill/>
          </a:ln>
        </p:spPr>
      </p:pic>
      <p:sp>
        <p:nvSpPr>
          <p:cNvPr id="60" name="Google Shape;60;p6"/>
          <p:cNvSpPr/>
          <p:nvPr/>
        </p:nvSpPr>
        <p:spPr>
          <a:xfrm>
            <a:off x="0" y="609600"/>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a:off x="10585827"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txBox="1">
            <a:spLocks noGrp="1"/>
          </p:cNvSpPr>
          <p:nvPr>
            <p:ph type="title"/>
          </p:nvPr>
        </p:nvSpPr>
        <p:spPr>
          <a:xfrm>
            <a:off x="680319" y="753229"/>
            <a:ext cx="9613863" cy="108093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6"/>
          <p:cNvSpPr txBox="1">
            <a:spLocks noGrp="1"/>
          </p:cNvSpPr>
          <p:nvPr>
            <p:ph type="body" idx="1"/>
          </p:nvPr>
        </p:nvSpPr>
        <p:spPr>
          <a:xfrm>
            <a:off x="906350" y="2336873"/>
            <a:ext cx="4472327" cy="69313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64" name="Google Shape;64;p6"/>
          <p:cNvSpPr txBox="1">
            <a:spLocks noGrp="1"/>
          </p:cNvSpPr>
          <p:nvPr>
            <p:ph type="body" idx="2"/>
          </p:nvPr>
        </p:nvSpPr>
        <p:spPr>
          <a:xfrm>
            <a:off x="680322" y="3030008"/>
            <a:ext cx="4698355" cy="2906179"/>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5" name="Google Shape;65;p6"/>
          <p:cNvSpPr txBox="1">
            <a:spLocks noGrp="1"/>
          </p:cNvSpPr>
          <p:nvPr>
            <p:ph type="body" idx="3"/>
          </p:nvPr>
        </p:nvSpPr>
        <p:spPr>
          <a:xfrm>
            <a:off x="5820154" y="2336873"/>
            <a:ext cx="4474028" cy="692076"/>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66" name="Google Shape;66;p6"/>
          <p:cNvSpPr txBox="1">
            <a:spLocks noGrp="1"/>
          </p:cNvSpPr>
          <p:nvPr>
            <p:ph type="body" idx="4"/>
          </p:nvPr>
        </p:nvSpPr>
        <p:spPr>
          <a:xfrm>
            <a:off x="5594123" y="3030008"/>
            <a:ext cx="4700059" cy="2906179"/>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7" name="Google Shape;67;p6"/>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6"/>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6"/>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pic>
        <p:nvPicPr>
          <p:cNvPr id="71" name="Google Shape;71;p7" descr="HD-ShadowLong.png"/>
          <p:cNvPicPr preferRelativeResize="0"/>
          <p:nvPr/>
        </p:nvPicPr>
        <p:blipFill rotWithShape="1">
          <a:blip r:embed="rId2">
            <a:alphaModFix/>
          </a:blip>
          <a:srcRect/>
          <a:stretch/>
        </p:blipFill>
        <p:spPr>
          <a:xfrm>
            <a:off x="1" y="1970240"/>
            <a:ext cx="10437812" cy="321164"/>
          </a:xfrm>
          <a:prstGeom prst="rect">
            <a:avLst/>
          </a:prstGeom>
          <a:noFill/>
          <a:ln>
            <a:noFill/>
          </a:ln>
        </p:spPr>
      </p:pic>
      <p:pic>
        <p:nvPicPr>
          <p:cNvPr id="72" name="Google Shape;72;p7" descr="HD-ShadowShort.png"/>
          <p:cNvPicPr preferRelativeResize="0"/>
          <p:nvPr/>
        </p:nvPicPr>
        <p:blipFill rotWithShape="1">
          <a:blip r:embed="rId3">
            <a:alphaModFix/>
          </a:blip>
          <a:srcRect/>
          <a:stretch/>
        </p:blipFill>
        <p:spPr>
          <a:xfrm>
            <a:off x="10585826" y="1971234"/>
            <a:ext cx="1602997" cy="144270"/>
          </a:xfrm>
          <a:prstGeom prst="rect">
            <a:avLst/>
          </a:prstGeom>
          <a:noFill/>
          <a:ln>
            <a:noFill/>
          </a:ln>
        </p:spPr>
      </p:pic>
      <p:sp>
        <p:nvSpPr>
          <p:cNvPr id="73" name="Google Shape;73;p7"/>
          <p:cNvSpPr/>
          <p:nvPr/>
        </p:nvSpPr>
        <p:spPr>
          <a:xfrm>
            <a:off x="0" y="609600"/>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p:nvPr/>
        </p:nvSpPr>
        <p:spPr>
          <a:xfrm>
            <a:off x="10585827"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7"/>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7"/>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7"/>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7"/>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pic>
        <p:nvPicPr>
          <p:cNvPr id="80" name="Google Shape;80;p8" descr="HD-ShadowShort.png"/>
          <p:cNvPicPr preferRelativeResize="0"/>
          <p:nvPr/>
        </p:nvPicPr>
        <p:blipFill rotWithShape="1">
          <a:blip r:embed="rId2">
            <a:alphaModFix/>
          </a:blip>
          <a:srcRect/>
          <a:stretch/>
        </p:blipFill>
        <p:spPr>
          <a:xfrm>
            <a:off x="10585826" y="1971234"/>
            <a:ext cx="1602997" cy="144270"/>
          </a:xfrm>
          <a:prstGeom prst="rect">
            <a:avLst/>
          </a:prstGeom>
          <a:noFill/>
          <a:ln>
            <a:noFill/>
          </a:ln>
        </p:spPr>
      </p:pic>
      <p:sp>
        <p:nvSpPr>
          <p:cNvPr id="81" name="Google Shape;81;p8"/>
          <p:cNvSpPr/>
          <p:nvPr/>
        </p:nvSpPr>
        <p:spPr>
          <a:xfrm>
            <a:off x="10585827"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8"/>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8"/>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5"/>
        <p:cNvGrpSpPr/>
        <p:nvPr/>
      </p:nvGrpSpPr>
      <p:grpSpPr>
        <a:xfrm>
          <a:off x="0" y="0"/>
          <a:ext cx="0" cy="0"/>
          <a:chOff x="0" y="0"/>
          <a:chExt cx="0" cy="0"/>
        </a:xfrm>
      </p:grpSpPr>
      <p:pic>
        <p:nvPicPr>
          <p:cNvPr id="86" name="Google Shape;86;p9" descr="HD-ShadowLong.png"/>
          <p:cNvPicPr preferRelativeResize="0"/>
          <p:nvPr/>
        </p:nvPicPr>
        <p:blipFill rotWithShape="1">
          <a:blip r:embed="rId2">
            <a:alphaModFix/>
          </a:blip>
          <a:srcRect/>
          <a:stretch/>
        </p:blipFill>
        <p:spPr>
          <a:xfrm>
            <a:off x="1" y="1970240"/>
            <a:ext cx="10437812" cy="321164"/>
          </a:xfrm>
          <a:prstGeom prst="rect">
            <a:avLst/>
          </a:prstGeom>
          <a:noFill/>
          <a:ln>
            <a:noFill/>
          </a:ln>
        </p:spPr>
      </p:pic>
      <p:pic>
        <p:nvPicPr>
          <p:cNvPr id="87" name="Google Shape;87;p9" descr="HD-ShadowShort.png"/>
          <p:cNvPicPr preferRelativeResize="0"/>
          <p:nvPr/>
        </p:nvPicPr>
        <p:blipFill rotWithShape="1">
          <a:blip r:embed="rId3">
            <a:alphaModFix/>
          </a:blip>
          <a:srcRect/>
          <a:stretch/>
        </p:blipFill>
        <p:spPr>
          <a:xfrm>
            <a:off x="10585826" y="1971234"/>
            <a:ext cx="1602997" cy="144270"/>
          </a:xfrm>
          <a:prstGeom prst="rect">
            <a:avLst/>
          </a:prstGeom>
          <a:noFill/>
          <a:ln>
            <a:noFill/>
          </a:ln>
        </p:spPr>
      </p:pic>
      <p:sp>
        <p:nvSpPr>
          <p:cNvPr id="88" name="Google Shape;88;p9"/>
          <p:cNvSpPr/>
          <p:nvPr/>
        </p:nvSpPr>
        <p:spPr>
          <a:xfrm>
            <a:off x="0" y="609600"/>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9"/>
          <p:cNvSpPr/>
          <p:nvPr/>
        </p:nvSpPr>
        <p:spPr>
          <a:xfrm>
            <a:off x="10585827"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txBox="1">
            <a:spLocks noGrp="1"/>
          </p:cNvSpPr>
          <p:nvPr>
            <p:ph type="title"/>
          </p:nvPr>
        </p:nvSpPr>
        <p:spPr>
          <a:xfrm>
            <a:off x="680321" y="753227"/>
            <a:ext cx="9613859" cy="108094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Calibri"/>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9"/>
          <p:cNvSpPr txBox="1">
            <a:spLocks noGrp="1"/>
          </p:cNvSpPr>
          <p:nvPr>
            <p:ph type="body" idx="1"/>
          </p:nvPr>
        </p:nvSpPr>
        <p:spPr>
          <a:xfrm>
            <a:off x="4685846" y="2336873"/>
            <a:ext cx="5608336" cy="3599313"/>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92" name="Google Shape;92;p9"/>
          <p:cNvSpPr txBox="1">
            <a:spLocks noGrp="1"/>
          </p:cNvSpPr>
          <p:nvPr>
            <p:ph type="body" idx="2"/>
          </p:nvPr>
        </p:nvSpPr>
        <p:spPr>
          <a:xfrm>
            <a:off x="680322" y="2336872"/>
            <a:ext cx="3790078" cy="3599317"/>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3" name="Google Shape;93;p9"/>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9"/>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9"/>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96"/>
        <p:cNvGrpSpPr/>
        <p:nvPr/>
      </p:nvGrpSpPr>
      <p:grpSpPr>
        <a:xfrm>
          <a:off x="0" y="0"/>
          <a:ext cx="0" cy="0"/>
          <a:chOff x="0" y="0"/>
          <a:chExt cx="0" cy="0"/>
        </a:xfrm>
      </p:grpSpPr>
      <p:pic>
        <p:nvPicPr>
          <p:cNvPr id="97" name="Google Shape;97;p10" descr="HD-ShadowLong.png"/>
          <p:cNvPicPr preferRelativeResize="0"/>
          <p:nvPr/>
        </p:nvPicPr>
        <p:blipFill rotWithShape="1">
          <a:blip r:embed="rId2">
            <a:alphaModFix/>
          </a:blip>
          <a:srcRect/>
          <a:stretch/>
        </p:blipFill>
        <p:spPr>
          <a:xfrm>
            <a:off x="1" y="1970240"/>
            <a:ext cx="10437812" cy="321164"/>
          </a:xfrm>
          <a:prstGeom prst="rect">
            <a:avLst/>
          </a:prstGeom>
          <a:noFill/>
          <a:ln>
            <a:noFill/>
          </a:ln>
        </p:spPr>
      </p:pic>
      <p:pic>
        <p:nvPicPr>
          <p:cNvPr id="98" name="Google Shape;98;p10" descr="HD-ShadowShort.png"/>
          <p:cNvPicPr preferRelativeResize="0"/>
          <p:nvPr/>
        </p:nvPicPr>
        <p:blipFill rotWithShape="1">
          <a:blip r:embed="rId3">
            <a:alphaModFix/>
          </a:blip>
          <a:srcRect/>
          <a:stretch/>
        </p:blipFill>
        <p:spPr>
          <a:xfrm>
            <a:off x="10585826" y="1971234"/>
            <a:ext cx="1602997" cy="144270"/>
          </a:xfrm>
          <a:prstGeom prst="rect">
            <a:avLst/>
          </a:prstGeom>
          <a:noFill/>
          <a:ln>
            <a:noFill/>
          </a:ln>
        </p:spPr>
      </p:pic>
      <p:sp>
        <p:nvSpPr>
          <p:cNvPr id="99" name="Google Shape;99;p10"/>
          <p:cNvSpPr/>
          <p:nvPr/>
        </p:nvSpPr>
        <p:spPr>
          <a:xfrm>
            <a:off x="0" y="609600"/>
            <a:ext cx="10437812" cy="1368198"/>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0"/>
          <p:cNvSpPr/>
          <p:nvPr/>
        </p:nvSpPr>
        <p:spPr>
          <a:xfrm>
            <a:off x="10585827" y="609600"/>
            <a:ext cx="1602997" cy="13681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txBox="1">
            <a:spLocks noGrp="1"/>
          </p:cNvSpPr>
          <p:nvPr>
            <p:ph type="title"/>
          </p:nvPr>
        </p:nvSpPr>
        <p:spPr>
          <a:xfrm>
            <a:off x="680323" y="753228"/>
            <a:ext cx="9613857" cy="108093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Calibri"/>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0"/>
          <p:cNvSpPr>
            <a:spLocks noGrp="1"/>
          </p:cNvSpPr>
          <p:nvPr>
            <p:ph type="pic" idx="2"/>
          </p:nvPr>
        </p:nvSpPr>
        <p:spPr>
          <a:xfrm>
            <a:off x="4868333" y="2336874"/>
            <a:ext cx="5425849" cy="3599312"/>
          </a:xfrm>
          <a:prstGeom prst="rect">
            <a:avLst/>
          </a:prstGeom>
          <a:noFill/>
          <a:ln>
            <a:noFill/>
          </a:ln>
          <a:effectLst>
            <a:outerShdw blurRad="76200" dist="63500" dir="5040000" algn="tl" rotWithShape="0">
              <a:srgbClr val="000000">
                <a:alpha val="40784"/>
              </a:srgbClr>
            </a:outerShdw>
          </a:effectLst>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alibri"/>
                <a:ea typeface="Calibri"/>
                <a:cs typeface="Calibri"/>
                <a:sym typeface="Calibri"/>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alibri"/>
                <a:ea typeface="Calibri"/>
                <a:cs typeface="Calibri"/>
                <a:sym typeface="Calibri"/>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9pPr>
          </a:lstStyle>
          <a:p>
            <a:endParaRPr/>
          </a:p>
        </p:txBody>
      </p:sp>
      <p:sp>
        <p:nvSpPr>
          <p:cNvPr id="103" name="Google Shape;103;p10"/>
          <p:cNvSpPr txBox="1">
            <a:spLocks noGrp="1"/>
          </p:cNvSpPr>
          <p:nvPr>
            <p:ph type="body" idx="1"/>
          </p:nvPr>
        </p:nvSpPr>
        <p:spPr>
          <a:xfrm>
            <a:off x="680323" y="2336873"/>
            <a:ext cx="3876256" cy="3599315"/>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04" name="Google Shape;104;p10"/>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10"/>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10"/>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image" Target="../media/image1.png"/><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5A8EA7"/>
            </a:gs>
            <a:gs pos="50000">
              <a:srgbClr val="556B8B"/>
            </a:gs>
            <a:gs pos="100000">
              <a:srgbClr val="2B2642"/>
            </a:gs>
          </a:gsLst>
          <a:lin ang="2520000" scaled="0"/>
        </a:gradFill>
        <a:effectLst/>
      </p:bgPr>
    </p:bg>
    <p:spTree>
      <p:nvGrpSpPr>
        <p:cNvPr id="1" name="Shape 9"/>
        <p:cNvGrpSpPr/>
        <p:nvPr/>
      </p:nvGrpSpPr>
      <p:grpSpPr>
        <a:xfrm>
          <a:off x="0" y="0"/>
          <a:ext cx="0" cy="0"/>
          <a:chOff x="0" y="0"/>
          <a:chExt cx="0" cy="0"/>
        </a:xfrm>
      </p:grpSpPr>
      <p:pic>
        <p:nvPicPr>
          <p:cNvPr id="10" name="Google Shape;10;p1" descr="hashOverlay-FullResolve.png"/>
          <p:cNvPicPr preferRelativeResize="0"/>
          <p:nvPr/>
        </p:nvPicPr>
        <p:blipFill rotWithShape="1">
          <a:blip r:embed="rId20">
            <a:alphaModFix amt="10000"/>
          </a:blip>
          <a:srcRect/>
          <a:stretch/>
        </p:blipFill>
        <p:spPr>
          <a:xfrm>
            <a:off x="0" y="0"/>
            <a:ext cx="12192000" cy="6858000"/>
          </a:xfrm>
          <a:prstGeom prst="rect">
            <a:avLst/>
          </a:prstGeom>
          <a:noFill/>
          <a:ln>
            <a:noFill/>
          </a:ln>
        </p:spPr>
      </p:pic>
      <p:sp>
        <p:nvSpPr>
          <p:cNvPr id="11" name="Google Shape;11;p1"/>
          <p:cNvSpPr txBox="1">
            <a:spLocks noGrp="1"/>
          </p:cNvSpPr>
          <p:nvPr>
            <p:ph type="title"/>
          </p:nvPr>
        </p:nvSpPr>
        <p:spPr>
          <a:xfrm>
            <a:off x="680321" y="753228"/>
            <a:ext cx="9613861" cy="1080938"/>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lt1"/>
              </a:buClr>
              <a:buSzPts val="3600"/>
              <a:buFont typeface="Calibri"/>
              <a:buNone/>
              <a:defRPr sz="36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
          <p:cNvSpPr txBox="1">
            <a:spLocks noGrp="1"/>
          </p:cNvSpPr>
          <p:nvPr>
            <p:ph type="body" idx="1"/>
          </p:nvPr>
        </p:nvSpPr>
        <p:spPr>
          <a:xfrm>
            <a:off x="680321" y="2336873"/>
            <a:ext cx="9613861" cy="3599316"/>
          </a:xfrm>
          <a:prstGeom prst="rect">
            <a:avLst/>
          </a:prstGeom>
          <a:noFill/>
          <a:ln>
            <a:noFill/>
          </a:ln>
        </p:spPr>
        <p:txBody>
          <a:bodyPr spcFirstLastPara="1" wrap="square" lIns="91425" tIns="45700" rIns="91425" bIns="45700" anchor="t" anchorCtr="0">
            <a:noAutofit/>
          </a:bodyPr>
          <a:lstStyle>
            <a:lvl1pPr marL="457200" marR="0" lvl="0" indent="-381000" algn="l" rtl="0">
              <a:lnSpc>
                <a:spcPct val="90000"/>
              </a:lnSpc>
              <a:spcBef>
                <a:spcPts val="10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5pPr>
            <a:lvl6pPr marL="2743200" marR="0" lvl="5"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6pPr>
            <a:lvl7pPr marL="3200400" marR="0" lvl="6"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7pPr>
            <a:lvl8pPr marL="3657600" marR="0" lvl="7"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8pPr>
            <a:lvl9pPr marL="4114800" marR="0" lvl="8"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9pPr>
          </a:lstStyle>
          <a:p>
            <a:endParaRPr/>
          </a:p>
        </p:txBody>
      </p:sp>
      <p:sp>
        <p:nvSpPr>
          <p:cNvPr id="13" name="Google Shape;13;p1"/>
          <p:cNvSpPr txBox="1">
            <a:spLocks noGrp="1"/>
          </p:cNvSpPr>
          <p:nvPr>
            <p:ph type="dt" idx="10"/>
          </p:nvPr>
        </p:nvSpPr>
        <p:spPr>
          <a:xfrm>
            <a:off x="7550981" y="5936187"/>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4" name="Google Shape;14;p1"/>
          <p:cNvSpPr txBox="1">
            <a:spLocks noGrp="1"/>
          </p:cNvSpPr>
          <p:nvPr>
            <p:ph type="ftr" idx="11"/>
          </p:nvPr>
        </p:nvSpPr>
        <p:spPr>
          <a:xfrm>
            <a:off x="680321" y="5936188"/>
            <a:ext cx="687066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5" name="Google Shape;15;p1"/>
          <p:cNvSpPr txBox="1">
            <a:spLocks noGrp="1"/>
          </p:cNvSpPr>
          <p:nvPr>
            <p:ph type="sldNum" idx="12"/>
          </p:nvPr>
        </p:nvSpPr>
        <p:spPr>
          <a:xfrm>
            <a:off x="10729455" y="753227"/>
            <a:ext cx="1154151" cy="1090789"/>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3600" b="0" i="0" u="none" strike="noStrike" cap="none">
                <a:solidFill>
                  <a:schemeClr val="lt1"/>
                </a:solidFill>
                <a:latin typeface="Calibri"/>
                <a:ea typeface="Calibri"/>
                <a:cs typeface="Calibri"/>
                <a:sym typeface="Calibri"/>
              </a:defRPr>
            </a:lvl1pPr>
            <a:lvl2pPr marL="0" marR="0" lvl="1" indent="0" algn="l" rtl="0">
              <a:spcBef>
                <a:spcPts val="0"/>
              </a:spcBef>
              <a:buNone/>
              <a:defRPr sz="3600" b="0" i="0" u="none" strike="noStrike" cap="none">
                <a:solidFill>
                  <a:schemeClr val="lt1"/>
                </a:solidFill>
                <a:latin typeface="Calibri"/>
                <a:ea typeface="Calibri"/>
                <a:cs typeface="Calibri"/>
                <a:sym typeface="Calibri"/>
              </a:defRPr>
            </a:lvl2pPr>
            <a:lvl3pPr marL="0" marR="0" lvl="2" indent="0" algn="l" rtl="0">
              <a:spcBef>
                <a:spcPts val="0"/>
              </a:spcBef>
              <a:buNone/>
              <a:defRPr sz="3600" b="0" i="0" u="none" strike="noStrike" cap="none">
                <a:solidFill>
                  <a:schemeClr val="lt1"/>
                </a:solidFill>
                <a:latin typeface="Calibri"/>
                <a:ea typeface="Calibri"/>
                <a:cs typeface="Calibri"/>
                <a:sym typeface="Calibri"/>
              </a:defRPr>
            </a:lvl3pPr>
            <a:lvl4pPr marL="0" marR="0" lvl="3" indent="0" algn="l" rtl="0">
              <a:spcBef>
                <a:spcPts val="0"/>
              </a:spcBef>
              <a:buNone/>
              <a:defRPr sz="3600" b="0" i="0" u="none" strike="noStrike" cap="none">
                <a:solidFill>
                  <a:schemeClr val="lt1"/>
                </a:solidFill>
                <a:latin typeface="Calibri"/>
                <a:ea typeface="Calibri"/>
                <a:cs typeface="Calibri"/>
                <a:sym typeface="Calibri"/>
              </a:defRPr>
            </a:lvl4pPr>
            <a:lvl5pPr marL="0" marR="0" lvl="4" indent="0" algn="l" rtl="0">
              <a:spcBef>
                <a:spcPts val="0"/>
              </a:spcBef>
              <a:buNone/>
              <a:defRPr sz="3600" b="0" i="0" u="none" strike="noStrike" cap="none">
                <a:solidFill>
                  <a:schemeClr val="lt1"/>
                </a:solidFill>
                <a:latin typeface="Calibri"/>
                <a:ea typeface="Calibri"/>
                <a:cs typeface="Calibri"/>
                <a:sym typeface="Calibri"/>
              </a:defRPr>
            </a:lvl5pPr>
            <a:lvl6pPr marL="0" marR="0" lvl="5" indent="0" algn="l" rtl="0">
              <a:spcBef>
                <a:spcPts val="0"/>
              </a:spcBef>
              <a:buNone/>
              <a:defRPr sz="3600" b="0" i="0" u="none" strike="noStrike" cap="none">
                <a:solidFill>
                  <a:schemeClr val="lt1"/>
                </a:solidFill>
                <a:latin typeface="Calibri"/>
                <a:ea typeface="Calibri"/>
                <a:cs typeface="Calibri"/>
                <a:sym typeface="Calibri"/>
              </a:defRPr>
            </a:lvl6pPr>
            <a:lvl7pPr marL="0" marR="0" lvl="6" indent="0" algn="l" rtl="0">
              <a:spcBef>
                <a:spcPts val="0"/>
              </a:spcBef>
              <a:buNone/>
              <a:defRPr sz="3600" b="0" i="0" u="none" strike="noStrike" cap="none">
                <a:solidFill>
                  <a:schemeClr val="lt1"/>
                </a:solidFill>
                <a:latin typeface="Calibri"/>
                <a:ea typeface="Calibri"/>
                <a:cs typeface="Calibri"/>
                <a:sym typeface="Calibri"/>
              </a:defRPr>
            </a:lvl7pPr>
            <a:lvl8pPr marL="0" marR="0" lvl="7" indent="0" algn="l" rtl="0">
              <a:spcBef>
                <a:spcPts val="0"/>
              </a:spcBef>
              <a:buNone/>
              <a:defRPr sz="3600" b="0" i="0" u="none" strike="noStrike" cap="none">
                <a:solidFill>
                  <a:schemeClr val="lt1"/>
                </a:solidFill>
                <a:latin typeface="Calibri"/>
                <a:ea typeface="Calibri"/>
                <a:cs typeface="Calibri"/>
                <a:sym typeface="Calibri"/>
              </a:defRPr>
            </a:lvl8pPr>
            <a:lvl9pPr marL="0" marR="0" lvl="8" indent="0" algn="l" rtl="0">
              <a:spcBef>
                <a:spcPts val="0"/>
              </a:spcBef>
              <a:buNone/>
              <a:defRPr sz="3600" b="0" i="0" u="none" strike="noStrike" cap="none">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84"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5A8EA7"/>
            </a:gs>
            <a:gs pos="50000">
              <a:srgbClr val="556B8B"/>
            </a:gs>
            <a:gs pos="100000">
              <a:srgbClr val="2B2642"/>
            </a:gs>
          </a:gsLst>
          <a:lin ang="2519868" scaled="0"/>
        </a:gradFill>
        <a:effectLst/>
      </p:bgPr>
    </p:bg>
    <p:spTree>
      <p:nvGrpSpPr>
        <p:cNvPr id="1" name="Shape 202"/>
        <p:cNvGrpSpPr/>
        <p:nvPr/>
      </p:nvGrpSpPr>
      <p:grpSpPr>
        <a:xfrm>
          <a:off x="0" y="0"/>
          <a:ext cx="0" cy="0"/>
          <a:chOff x="0" y="0"/>
          <a:chExt cx="0" cy="0"/>
        </a:xfrm>
      </p:grpSpPr>
      <p:pic>
        <p:nvPicPr>
          <p:cNvPr id="203" name="Google Shape;203;p19" descr="hashOverlay-FullResolve.png"/>
          <p:cNvPicPr preferRelativeResize="0"/>
          <p:nvPr/>
        </p:nvPicPr>
        <p:blipFill rotWithShape="1">
          <a:blip r:embed="rId19">
            <a:alphaModFix amt="10000"/>
          </a:blip>
          <a:srcRect/>
          <a:stretch/>
        </p:blipFill>
        <p:spPr>
          <a:xfrm>
            <a:off x="0" y="0"/>
            <a:ext cx="12192000" cy="6858000"/>
          </a:xfrm>
          <a:prstGeom prst="rect">
            <a:avLst/>
          </a:prstGeom>
          <a:noFill/>
          <a:ln>
            <a:noFill/>
          </a:ln>
        </p:spPr>
      </p:pic>
      <p:sp>
        <p:nvSpPr>
          <p:cNvPr id="204" name="Google Shape;204;p19"/>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lt1"/>
              </a:buClr>
              <a:buSzPts val="3600"/>
              <a:buFont typeface="Calibri"/>
              <a:buNone/>
              <a:defRPr sz="3600" b="0" i="0" u="none" strike="noStrike" cap="none">
                <a:solidFill>
                  <a:schemeClr val="lt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05" name="Google Shape;205;p19"/>
          <p:cNvSpPr txBox="1">
            <a:spLocks noGrp="1"/>
          </p:cNvSpPr>
          <p:nvPr>
            <p:ph type="body" idx="1"/>
          </p:nvPr>
        </p:nvSpPr>
        <p:spPr>
          <a:xfrm>
            <a:off x="680321" y="2336873"/>
            <a:ext cx="9613800" cy="3599400"/>
          </a:xfrm>
          <a:prstGeom prst="rect">
            <a:avLst/>
          </a:prstGeom>
          <a:noFill/>
          <a:ln>
            <a:noFill/>
          </a:ln>
        </p:spPr>
        <p:txBody>
          <a:bodyPr spcFirstLastPara="1" wrap="square" lIns="91425" tIns="45700" rIns="91425" bIns="45700" anchor="t" anchorCtr="0">
            <a:noAutofit/>
          </a:bodyPr>
          <a:lstStyle>
            <a:lvl1pPr marL="457200" marR="0" lvl="0" indent="-381000" algn="l" rtl="0">
              <a:lnSpc>
                <a:spcPct val="90000"/>
              </a:lnSpc>
              <a:spcBef>
                <a:spcPts val="10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5pPr>
            <a:lvl6pPr marL="2743200" marR="0" lvl="5"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6pPr>
            <a:lvl7pPr marL="3200400" marR="0" lvl="6"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7pPr>
            <a:lvl8pPr marL="3657600" marR="0" lvl="7"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8pPr>
            <a:lvl9pPr marL="4114800" marR="0" lvl="8"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9pPr>
          </a:lstStyle>
          <a:p>
            <a:endParaRPr/>
          </a:p>
        </p:txBody>
      </p:sp>
      <p:sp>
        <p:nvSpPr>
          <p:cNvPr id="206" name="Google Shape;206;p19"/>
          <p:cNvSpPr txBox="1">
            <a:spLocks noGrp="1"/>
          </p:cNvSpPr>
          <p:nvPr>
            <p:ph type="dt" idx="10"/>
          </p:nvPr>
        </p:nvSpPr>
        <p:spPr>
          <a:xfrm>
            <a:off x="7550981" y="5936187"/>
            <a:ext cx="2743200" cy="36510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207" name="Google Shape;207;p19"/>
          <p:cNvSpPr txBox="1">
            <a:spLocks noGrp="1"/>
          </p:cNvSpPr>
          <p:nvPr>
            <p:ph type="ftr" idx="11"/>
          </p:nvPr>
        </p:nvSpPr>
        <p:spPr>
          <a:xfrm>
            <a:off x="680321" y="5936188"/>
            <a:ext cx="68706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208" name="Google Shape;208;p19"/>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3600" b="0" i="0" u="none" strike="noStrike" cap="none">
                <a:solidFill>
                  <a:schemeClr val="lt1"/>
                </a:solidFill>
                <a:latin typeface="Calibri"/>
                <a:ea typeface="Calibri"/>
                <a:cs typeface="Calibri"/>
                <a:sym typeface="Calibri"/>
              </a:defRPr>
            </a:lvl1pPr>
            <a:lvl2pPr marL="0" marR="0" lvl="1" indent="0" algn="l" rtl="0">
              <a:spcBef>
                <a:spcPts val="0"/>
              </a:spcBef>
              <a:buNone/>
              <a:defRPr sz="3600" b="0" i="0" u="none" strike="noStrike" cap="none">
                <a:solidFill>
                  <a:schemeClr val="lt1"/>
                </a:solidFill>
                <a:latin typeface="Calibri"/>
                <a:ea typeface="Calibri"/>
                <a:cs typeface="Calibri"/>
                <a:sym typeface="Calibri"/>
              </a:defRPr>
            </a:lvl2pPr>
            <a:lvl3pPr marL="0" marR="0" lvl="2" indent="0" algn="l" rtl="0">
              <a:spcBef>
                <a:spcPts val="0"/>
              </a:spcBef>
              <a:buNone/>
              <a:defRPr sz="3600" b="0" i="0" u="none" strike="noStrike" cap="none">
                <a:solidFill>
                  <a:schemeClr val="lt1"/>
                </a:solidFill>
                <a:latin typeface="Calibri"/>
                <a:ea typeface="Calibri"/>
                <a:cs typeface="Calibri"/>
                <a:sym typeface="Calibri"/>
              </a:defRPr>
            </a:lvl3pPr>
            <a:lvl4pPr marL="0" marR="0" lvl="3" indent="0" algn="l" rtl="0">
              <a:spcBef>
                <a:spcPts val="0"/>
              </a:spcBef>
              <a:buNone/>
              <a:defRPr sz="3600" b="0" i="0" u="none" strike="noStrike" cap="none">
                <a:solidFill>
                  <a:schemeClr val="lt1"/>
                </a:solidFill>
                <a:latin typeface="Calibri"/>
                <a:ea typeface="Calibri"/>
                <a:cs typeface="Calibri"/>
                <a:sym typeface="Calibri"/>
              </a:defRPr>
            </a:lvl4pPr>
            <a:lvl5pPr marL="0" marR="0" lvl="4" indent="0" algn="l" rtl="0">
              <a:spcBef>
                <a:spcPts val="0"/>
              </a:spcBef>
              <a:buNone/>
              <a:defRPr sz="3600" b="0" i="0" u="none" strike="noStrike" cap="none">
                <a:solidFill>
                  <a:schemeClr val="lt1"/>
                </a:solidFill>
                <a:latin typeface="Calibri"/>
                <a:ea typeface="Calibri"/>
                <a:cs typeface="Calibri"/>
                <a:sym typeface="Calibri"/>
              </a:defRPr>
            </a:lvl5pPr>
            <a:lvl6pPr marL="0" marR="0" lvl="5" indent="0" algn="l" rtl="0">
              <a:spcBef>
                <a:spcPts val="0"/>
              </a:spcBef>
              <a:buNone/>
              <a:defRPr sz="3600" b="0" i="0" u="none" strike="noStrike" cap="none">
                <a:solidFill>
                  <a:schemeClr val="lt1"/>
                </a:solidFill>
                <a:latin typeface="Calibri"/>
                <a:ea typeface="Calibri"/>
                <a:cs typeface="Calibri"/>
                <a:sym typeface="Calibri"/>
              </a:defRPr>
            </a:lvl6pPr>
            <a:lvl7pPr marL="0" marR="0" lvl="6" indent="0" algn="l" rtl="0">
              <a:spcBef>
                <a:spcPts val="0"/>
              </a:spcBef>
              <a:buNone/>
              <a:defRPr sz="3600" b="0" i="0" u="none" strike="noStrike" cap="none">
                <a:solidFill>
                  <a:schemeClr val="lt1"/>
                </a:solidFill>
                <a:latin typeface="Calibri"/>
                <a:ea typeface="Calibri"/>
                <a:cs typeface="Calibri"/>
                <a:sym typeface="Calibri"/>
              </a:defRPr>
            </a:lvl7pPr>
            <a:lvl8pPr marL="0" marR="0" lvl="7" indent="0" algn="l" rtl="0">
              <a:spcBef>
                <a:spcPts val="0"/>
              </a:spcBef>
              <a:buNone/>
              <a:defRPr sz="3600" b="0" i="0" u="none" strike="noStrike" cap="none">
                <a:solidFill>
                  <a:schemeClr val="lt1"/>
                </a:solidFill>
                <a:latin typeface="Calibri"/>
                <a:ea typeface="Calibri"/>
                <a:cs typeface="Calibri"/>
                <a:sym typeface="Calibri"/>
              </a:defRPr>
            </a:lvl8pPr>
            <a:lvl9pPr marL="0" marR="0" lvl="8" indent="0" algn="l" rtl="0">
              <a:spcBef>
                <a:spcPts val="0"/>
              </a:spcBef>
              <a:buNone/>
              <a:defRPr sz="3600" b="0" i="0" u="none" strike="noStrike" cap="none">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jpg"/><Relationship Id="rId7"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0.xml"/><Relationship Id="rId6" Type="http://schemas.openxmlformats.org/officeDocument/2006/relationships/image" Target="../media/image29.png"/><Relationship Id="rId5" Type="http://schemas.openxmlformats.org/officeDocument/2006/relationships/image" Target="../media/image28.jp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jp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0.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jp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26.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30.png"/><Relationship Id="rId7" Type="http://schemas.openxmlformats.org/officeDocument/2006/relationships/image" Target="../media/image27.png"/><Relationship Id="rId12"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0.xml"/><Relationship Id="rId6" Type="http://schemas.openxmlformats.org/officeDocument/2006/relationships/image" Target="../media/image37.png"/><Relationship Id="rId11" Type="http://schemas.openxmlformats.org/officeDocument/2006/relationships/image" Target="../media/image39.png"/><Relationship Id="rId5" Type="http://schemas.openxmlformats.org/officeDocument/2006/relationships/image" Target="../media/image31.png"/><Relationship Id="rId10" Type="http://schemas.openxmlformats.org/officeDocument/2006/relationships/image" Target="../media/image38.png"/><Relationship Id="rId4" Type="http://schemas.openxmlformats.org/officeDocument/2006/relationships/image" Target="../media/image26.jpg"/><Relationship Id="rId9" Type="http://schemas.openxmlformats.org/officeDocument/2006/relationships/image" Target="../media/image29.png"/></Relationships>
</file>

<file path=ppt/slides/_rels/slide27.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30.png"/><Relationship Id="rId7"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0.xml"/><Relationship Id="rId6" Type="http://schemas.openxmlformats.org/officeDocument/2006/relationships/image" Target="../media/image42.png"/><Relationship Id="rId5" Type="http://schemas.openxmlformats.org/officeDocument/2006/relationships/image" Target="../media/image41.jpg"/><Relationship Id="rId10" Type="http://schemas.openxmlformats.org/officeDocument/2006/relationships/image" Target="../media/image38.png"/><Relationship Id="rId4" Type="http://schemas.openxmlformats.org/officeDocument/2006/relationships/image" Target="../media/image26.jpg"/><Relationship Id="rId9"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0.xml"/><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0.xml"/><Relationship Id="rId5" Type="http://schemas.openxmlformats.org/officeDocument/2006/relationships/image" Target="../media/image51.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20.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20.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pic>
        <p:nvPicPr>
          <p:cNvPr id="400" name="Google Shape;400;p37"/>
          <p:cNvPicPr preferRelativeResize="0"/>
          <p:nvPr/>
        </p:nvPicPr>
        <p:blipFill rotWithShape="1">
          <a:blip r:embed="rId3">
            <a:alphaModFix/>
          </a:blip>
          <a:srcRect l="10201"/>
          <a:stretch/>
        </p:blipFill>
        <p:spPr>
          <a:xfrm>
            <a:off x="0" y="2505456"/>
            <a:ext cx="8991812" cy="1755648"/>
          </a:xfrm>
          <a:prstGeom prst="rect">
            <a:avLst/>
          </a:prstGeom>
          <a:noFill/>
          <a:ln>
            <a:noFill/>
          </a:ln>
          <a:effectLst>
            <a:outerShdw blurRad="50800" dist="38100" dir="5400000" algn="t" rotWithShape="0">
              <a:srgbClr val="000000">
                <a:alpha val="40000"/>
              </a:srgbClr>
            </a:outerShdw>
          </a:effectLst>
        </p:spPr>
      </p:pic>
      <p:sp>
        <p:nvSpPr>
          <p:cNvPr id="401" name="Google Shape;401;p37"/>
          <p:cNvSpPr txBox="1"/>
          <p:nvPr/>
        </p:nvSpPr>
        <p:spPr>
          <a:xfrm>
            <a:off x="9137558" y="2828835"/>
            <a:ext cx="2954429" cy="1200329"/>
          </a:xfrm>
          <a:prstGeom prst="rect">
            <a:avLst/>
          </a:prstGeom>
          <a:noFill/>
          <a:ln>
            <a:noFill/>
          </a:ln>
        </p:spPr>
        <p:txBody>
          <a:bodyPr spcFirstLastPara="1" wrap="square" lIns="91425" tIns="45700" rIns="91425" bIns="45700" anchor="t" anchorCtr="0">
            <a:noAutofit/>
          </a:bodyPr>
          <a:lstStyle/>
          <a:p>
            <a:pPr marL="0" lvl="0" indent="0" algn="ctr" rtl="0">
              <a:lnSpc>
                <a:spcPct val="115000"/>
              </a:lnSpc>
              <a:spcBef>
                <a:spcPts val="0"/>
              </a:spcBef>
              <a:spcAft>
                <a:spcPts val="0"/>
              </a:spcAft>
              <a:buClr>
                <a:schemeClr val="dk1"/>
              </a:buClr>
              <a:buSzPts val="1100"/>
              <a:buFont typeface="Arial"/>
              <a:buNone/>
            </a:pPr>
            <a:r>
              <a:rPr lang="en-US" sz="2100" i="1">
                <a:solidFill>
                  <a:srgbClr val="FFFFFF"/>
                </a:solidFill>
                <a:latin typeface="Calibri"/>
                <a:ea typeface="Calibri"/>
                <a:cs typeface="Calibri"/>
                <a:sym typeface="Calibri"/>
              </a:rPr>
              <a:t>Made possible by grants from the NSF and the Schmidt Foundation</a:t>
            </a:r>
            <a:endParaRPr sz="2100" i="1">
              <a:solidFill>
                <a:srgbClr val="FFFFFF"/>
              </a:solidFill>
              <a:latin typeface="Calibri"/>
              <a:ea typeface="Calibri"/>
              <a:cs typeface="Calibri"/>
              <a:sym typeface="Calibri"/>
            </a:endParaRPr>
          </a:p>
          <a:p>
            <a:pPr marL="0" marR="0" lvl="0" indent="0" algn="ctr" rtl="0">
              <a:spcBef>
                <a:spcPts val="0"/>
              </a:spcBef>
              <a:spcAft>
                <a:spcPts val="0"/>
              </a:spcAft>
              <a:buNone/>
            </a:pPr>
            <a:endParaRPr sz="1700" i="1">
              <a:solidFill>
                <a:schemeClr val="lt1"/>
              </a:solidFill>
              <a:latin typeface="Calibri"/>
              <a:ea typeface="Calibri"/>
              <a:cs typeface="Calibri"/>
              <a:sym typeface="Calibri"/>
            </a:endParaRPr>
          </a:p>
          <a:p>
            <a:pPr marL="0" marR="0" lvl="0" indent="0" algn="ctr" rtl="0">
              <a:spcBef>
                <a:spcPts val="0"/>
              </a:spcBef>
              <a:spcAft>
                <a:spcPts val="0"/>
              </a:spcAft>
              <a:buNone/>
            </a:pPr>
            <a:endParaRPr/>
          </a:p>
        </p:txBody>
      </p:sp>
      <p:sp>
        <p:nvSpPr>
          <p:cNvPr id="402" name="Google Shape;402;p37"/>
          <p:cNvSpPr txBox="1">
            <a:spLocks noGrp="1"/>
          </p:cNvSpPr>
          <p:nvPr>
            <p:ph type="subTitle" idx="1"/>
          </p:nvPr>
        </p:nvSpPr>
        <p:spPr>
          <a:xfrm>
            <a:off x="275000" y="4499875"/>
            <a:ext cx="8717100" cy="2188800"/>
          </a:xfrm>
          <a:prstGeom prst="rect">
            <a:avLst/>
          </a:prstGeom>
          <a:noFill/>
          <a:ln>
            <a:noFill/>
          </a:ln>
        </p:spPr>
        <p:txBody>
          <a:bodyPr spcFirstLastPara="1" wrap="square" lIns="91425" tIns="45700" rIns="91425" bIns="45700" anchor="t" anchorCtr="0">
            <a:noAutofit/>
          </a:bodyPr>
          <a:lstStyle/>
          <a:p>
            <a:pPr marL="0" lvl="0" indent="0" algn="r" rtl="0">
              <a:lnSpc>
                <a:spcPct val="80000"/>
              </a:lnSpc>
              <a:spcBef>
                <a:spcPts val="0"/>
              </a:spcBef>
              <a:spcAft>
                <a:spcPts val="0"/>
              </a:spcAft>
              <a:buClr>
                <a:schemeClr val="lt1"/>
              </a:buClr>
              <a:buSzPts val="2220"/>
              <a:buNone/>
            </a:pPr>
            <a:r>
              <a:rPr lang="en-US" sz="3120" b="1"/>
              <a:t>PEARC21</a:t>
            </a:r>
            <a:endParaRPr sz="2900" b="1"/>
          </a:p>
          <a:p>
            <a:pPr marL="0" lvl="0" indent="0" algn="r" rtl="0">
              <a:lnSpc>
                <a:spcPct val="80000"/>
              </a:lnSpc>
              <a:spcBef>
                <a:spcPts val="1000"/>
              </a:spcBef>
              <a:spcAft>
                <a:spcPts val="0"/>
              </a:spcAft>
              <a:buClr>
                <a:schemeClr val="lt1"/>
              </a:buClr>
              <a:buSzPts val="2220"/>
              <a:buNone/>
            </a:pPr>
            <a:r>
              <a:rPr lang="en-US" sz="3120"/>
              <a:t>OSN Pod Hardware &amp; Software</a:t>
            </a:r>
            <a:endParaRPr sz="3120"/>
          </a:p>
          <a:p>
            <a:pPr marL="0" lvl="0" indent="0" algn="r" rtl="0">
              <a:lnSpc>
                <a:spcPct val="80000"/>
              </a:lnSpc>
              <a:spcBef>
                <a:spcPts val="1000"/>
              </a:spcBef>
              <a:spcAft>
                <a:spcPts val="0"/>
              </a:spcAft>
              <a:buClr>
                <a:schemeClr val="lt1"/>
              </a:buClr>
              <a:buSzPts val="2220"/>
              <a:buNone/>
            </a:pPr>
            <a:r>
              <a:rPr lang="en-US" sz="3120"/>
              <a:t>July 19, 2021 </a:t>
            </a:r>
            <a:endParaRPr sz="3120"/>
          </a:p>
          <a:p>
            <a:pPr marL="0" lvl="0" indent="0" algn="r" rtl="0">
              <a:lnSpc>
                <a:spcPct val="80000"/>
              </a:lnSpc>
              <a:spcBef>
                <a:spcPts val="1000"/>
              </a:spcBef>
              <a:spcAft>
                <a:spcPts val="0"/>
              </a:spcAft>
              <a:buClr>
                <a:schemeClr val="lt1"/>
              </a:buClr>
              <a:buSzPts val="2220"/>
              <a:buNone/>
            </a:pPr>
            <a:endParaRPr sz="2220"/>
          </a:p>
          <a:p>
            <a:pPr marL="0" lvl="0" indent="0" algn="r" rtl="0">
              <a:lnSpc>
                <a:spcPct val="80000"/>
              </a:lnSpc>
              <a:spcBef>
                <a:spcPts val="1000"/>
              </a:spcBef>
              <a:spcAft>
                <a:spcPts val="0"/>
              </a:spcAft>
              <a:buClr>
                <a:schemeClr val="lt1"/>
              </a:buClr>
              <a:buSzPts val="1480"/>
              <a:buNone/>
            </a:pPr>
            <a:endParaRPr/>
          </a:p>
        </p:txBody>
      </p:sp>
      <p:sp>
        <p:nvSpPr>
          <p:cNvPr id="403" name="Google Shape;403;p37"/>
          <p:cNvSpPr txBox="1"/>
          <p:nvPr/>
        </p:nvSpPr>
        <p:spPr>
          <a:xfrm>
            <a:off x="9212750" y="4554800"/>
            <a:ext cx="2879100" cy="1908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US" sz="1900" b="1" i="1">
                <a:solidFill>
                  <a:srgbClr val="FFFFFF"/>
                </a:solidFill>
                <a:latin typeface="Calibri"/>
                <a:ea typeface="Calibri"/>
                <a:cs typeface="Calibri"/>
                <a:sym typeface="Calibri"/>
              </a:rPr>
              <a:t>NSF grants</a:t>
            </a:r>
            <a:endParaRPr sz="1900" b="1" i="1">
              <a:solidFill>
                <a:srgbClr val="FFFFFF"/>
              </a:solidFill>
              <a:latin typeface="Calibri"/>
              <a:ea typeface="Calibri"/>
              <a:cs typeface="Calibri"/>
              <a:sym typeface="Calibri"/>
            </a:endParaRPr>
          </a:p>
          <a:p>
            <a:pPr marL="0" lvl="0" indent="0" algn="ctr" rtl="0">
              <a:lnSpc>
                <a:spcPct val="115000"/>
              </a:lnSpc>
              <a:spcBef>
                <a:spcPts val="0"/>
              </a:spcBef>
              <a:spcAft>
                <a:spcPts val="0"/>
              </a:spcAft>
              <a:buClr>
                <a:schemeClr val="dk1"/>
              </a:buClr>
              <a:buSzPts val="1100"/>
              <a:buFont typeface="Arial"/>
              <a:buNone/>
            </a:pPr>
            <a:r>
              <a:rPr lang="en-US" sz="1900" b="1" i="1">
                <a:solidFill>
                  <a:srgbClr val="FFFFFF"/>
                </a:solidFill>
                <a:latin typeface="Calibri"/>
                <a:ea typeface="Calibri"/>
                <a:cs typeface="Calibri"/>
                <a:sym typeface="Calibri"/>
              </a:rPr>
              <a:t>1747552</a:t>
            </a:r>
            <a:endParaRPr sz="1900" b="1" i="1">
              <a:solidFill>
                <a:srgbClr val="FFFFFF"/>
              </a:solidFill>
              <a:latin typeface="Calibri"/>
              <a:ea typeface="Calibri"/>
              <a:cs typeface="Calibri"/>
              <a:sym typeface="Calibri"/>
            </a:endParaRPr>
          </a:p>
          <a:p>
            <a:pPr marL="0" lvl="0" indent="0" algn="ctr" rtl="0">
              <a:lnSpc>
                <a:spcPct val="115000"/>
              </a:lnSpc>
              <a:spcBef>
                <a:spcPts val="0"/>
              </a:spcBef>
              <a:spcAft>
                <a:spcPts val="0"/>
              </a:spcAft>
              <a:buClr>
                <a:schemeClr val="dk1"/>
              </a:buClr>
              <a:buSzPts val="1100"/>
              <a:buFont typeface="Arial"/>
              <a:buNone/>
            </a:pPr>
            <a:r>
              <a:rPr lang="en-US" sz="1900" b="1" i="1">
                <a:solidFill>
                  <a:srgbClr val="FFFFFF"/>
                </a:solidFill>
                <a:latin typeface="Calibri"/>
                <a:ea typeface="Calibri"/>
                <a:cs typeface="Calibri"/>
                <a:sym typeface="Calibri"/>
              </a:rPr>
              <a:t>1747493</a:t>
            </a:r>
            <a:endParaRPr sz="1900" b="1" i="1">
              <a:solidFill>
                <a:srgbClr val="FFFFFF"/>
              </a:solidFill>
              <a:latin typeface="Calibri"/>
              <a:ea typeface="Calibri"/>
              <a:cs typeface="Calibri"/>
              <a:sym typeface="Calibri"/>
            </a:endParaRPr>
          </a:p>
          <a:p>
            <a:pPr marL="0" lvl="0" indent="0" algn="ctr" rtl="0">
              <a:lnSpc>
                <a:spcPct val="115000"/>
              </a:lnSpc>
              <a:spcBef>
                <a:spcPts val="0"/>
              </a:spcBef>
              <a:spcAft>
                <a:spcPts val="0"/>
              </a:spcAft>
              <a:buClr>
                <a:schemeClr val="dk1"/>
              </a:buClr>
              <a:buSzPts val="1100"/>
              <a:buFont typeface="Arial"/>
              <a:buNone/>
            </a:pPr>
            <a:r>
              <a:rPr lang="en-US" sz="1900" b="1" i="1">
                <a:solidFill>
                  <a:srgbClr val="FFFFFF"/>
                </a:solidFill>
                <a:latin typeface="Calibri"/>
                <a:ea typeface="Calibri"/>
                <a:cs typeface="Calibri"/>
                <a:sym typeface="Calibri"/>
              </a:rPr>
              <a:t>1747507</a:t>
            </a:r>
            <a:endParaRPr sz="1900" b="1" i="1">
              <a:solidFill>
                <a:srgbClr val="FFFFFF"/>
              </a:solidFill>
              <a:latin typeface="Calibri"/>
              <a:ea typeface="Calibri"/>
              <a:cs typeface="Calibri"/>
              <a:sym typeface="Calibri"/>
            </a:endParaRPr>
          </a:p>
          <a:p>
            <a:pPr marL="0" lvl="0" indent="0" algn="ctr" rtl="0">
              <a:lnSpc>
                <a:spcPct val="115000"/>
              </a:lnSpc>
              <a:spcBef>
                <a:spcPts val="0"/>
              </a:spcBef>
              <a:spcAft>
                <a:spcPts val="0"/>
              </a:spcAft>
              <a:buClr>
                <a:schemeClr val="dk1"/>
              </a:buClr>
              <a:buSzPts val="1100"/>
              <a:buFont typeface="Arial"/>
              <a:buNone/>
            </a:pPr>
            <a:r>
              <a:rPr lang="en-US" sz="1900" b="1" i="1">
                <a:solidFill>
                  <a:srgbClr val="FFFFFF"/>
                </a:solidFill>
                <a:latin typeface="Calibri"/>
                <a:ea typeface="Calibri"/>
                <a:cs typeface="Calibri"/>
                <a:sym typeface="Calibri"/>
              </a:rPr>
              <a:t>1747490</a:t>
            </a:r>
            <a:endParaRPr sz="1900" b="1" i="1">
              <a:solidFill>
                <a:srgbClr val="FFFFFF"/>
              </a:solidFill>
              <a:latin typeface="Calibri"/>
              <a:ea typeface="Calibri"/>
              <a:cs typeface="Calibri"/>
              <a:sym typeface="Calibri"/>
            </a:endParaRPr>
          </a:p>
          <a:p>
            <a:pPr marL="0" lvl="0" indent="0" algn="ctr" rtl="0">
              <a:lnSpc>
                <a:spcPct val="115000"/>
              </a:lnSpc>
              <a:spcBef>
                <a:spcPts val="0"/>
              </a:spcBef>
              <a:spcAft>
                <a:spcPts val="0"/>
              </a:spcAft>
              <a:buClr>
                <a:schemeClr val="dk1"/>
              </a:buClr>
              <a:buSzPts val="1100"/>
              <a:buFont typeface="Arial"/>
              <a:buNone/>
            </a:pPr>
            <a:r>
              <a:rPr lang="en-US" sz="1900" b="1" i="1">
                <a:solidFill>
                  <a:srgbClr val="FFFFFF"/>
                </a:solidFill>
                <a:latin typeface="Calibri"/>
                <a:ea typeface="Calibri"/>
                <a:cs typeface="Calibri"/>
                <a:sym typeface="Calibri"/>
              </a:rPr>
              <a:t>1747483</a:t>
            </a:r>
            <a:endParaRPr sz="1900" b="1" i="1">
              <a:solidFill>
                <a:srgbClr val="FFFFFF"/>
              </a:solidFill>
              <a:latin typeface="Calibri"/>
              <a:ea typeface="Calibri"/>
              <a:cs typeface="Calibri"/>
              <a:sym typeface="Calibri"/>
            </a:endParaRPr>
          </a:p>
          <a:p>
            <a:pPr marL="0" lvl="0" indent="0" algn="l" rtl="0">
              <a:spcBef>
                <a:spcPts val="0"/>
              </a:spcBef>
              <a:spcAft>
                <a:spcPts val="0"/>
              </a:spcAft>
              <a:buNone/>
            </a:pPr>
            <a:endParaRPr sz="900" b="1">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41"/>
          <p:cNvSpPr txBox="1">
            <a:spLocks noGrp="1"/>
          </p:cNvSpPr>
          <p:nvPr>
            <p:ph type="title"/>
          </p:nvPr>
        </p:nvSpPr>
        <p:spPr>
          <a:xfrm>
            <a:off x="680321" y="753228"/>
            <a:ext cx="9613800" cy="1080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Proxy Node &amp; Switch Highlights</a:t>
            </a:r>
            <a:endParaRPr/>
          </a:p>
        </p:txBody>
      </p:sp>
      <p:sp>
        <p:nvSpPr>
          <p:cNvPr id="435" name="Google Shape;435;p41"/>
          <p:cNvSpPr txBox="1">
            <a:spLocks noGrp="1"/>
          </p:cNvSpPr>
          <p:nvPr>
            <p:ph type="body" idx="1"/>
          </p:nvPr>
        </p:nvSpPr>
        <p:spPr>
          <a:xfrm>
            <a:off x="680321" y="2336873"/>
            <a:ext cx="9613800" cy="35994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t>3 Monitor/Proxy Nodes per Pod</a:t>
            </a:r>
            <a:endParaRPr/>
          </a:p>
          <a:p>
            <a:pPr marL="457200" lvl="0" indent="-342900" algn="l" rtl="0">
              <a:spcBef>
                <a:spcPts val="1000"/>
              </a:spcBef>
              <a:spcAft>
                <a:spcPts val="0"/>
              </a:spcAft>
              <a:buSzPts val="1800"/>
              <a:buChar char="•"/>
            </a:pPr>
            <a:r>
              <a:rPr lang="en-US"/>
              <a:t>1U Supermicro Server</a:t>
            </a:r>
            <a:endParaRPr/>
          </a:p>
          <a:p>
            <a:pPr marL="457200" lvl="0" indent="-342900" algn="l" rtl="0">
              <a:spcBef>
                <a:spcPts val="0"/>
              </a:spcBef>
              <a:spcAft>
                <a:spcPts val="0"/>
              </a:spcAft>
              <a:buSzPts val="1800"/>
              <a:buChar char="•"/>
            </a:pPr>
            <a:r>
              <a:rPr lang="en-US"/>
              <a:t>18 Core Skylake CPU</a:t>
            </a:r>
            <a:endParaRPr/>
          </a:p>
          <a:p>
            <a:pPr marL="457200" lvl="0" indent="-342900" algn="l" rtl="0">
              <a:spcBef>
                <a:spcPts val="0"/>
              </a:spcBef>
              <a:spcAft>
                <a:spcPts val="0"/>
              </a:spcAft>
              <a:buSzPts val="1800"/>
              <a:buChar char="•"/>
            </a:pPr>
            <a:r>
              <a:rPr lang="en-US"/>
              <a:t>256 GB RAM</a:t>
            </a:r>
            <a:endParaRPr/>
          </a:p>
          <a:p>
            <a:pPr marL="457200" lvl="0" indent="-342900" algn="l" rtl="0">
              <a:spcBef>
                <a:spcPts val="0"/>
              </a:spcBef>
              <a:spcAft>
                <a:spcPts val="0"/>
              </a:spcAft>
              <a:buSzPts val="1800"/>
              <a:buChar char="•"/>
            </a:pPr>
            <a:r>
              <a:rPr lang="en-US"/>
              <a:t>2 x 50 GbE data network</a:t>
            </a:r>
            <a:endParaRPr/>
          </a:p>
          <a:p>
            <a:pPr marL="0" lvl="0" indent="0" algn="l" rtl="0">
              <a:spcBef>
                <a:spcPts val="1000"/>
              </a:spcBef>
              <a:spcAft>
                <a:spcPts val="0"/>
              </a:spcAft>
              <a:buNone/>
            </a:pPr>
            <a:endParaRPr/>
          </a:p>
          <a:p>
            <a:pPr marL="0" lvl="0" indent="0" algn="l" rtl="0">
              <a:spcBef>
                <a:spcPts val="1000"/>
              </a:spcBef>
              <a:spcAft>
                <a:spcPts val="0"/>
              </a:spcAft>
              <a:buNone/>
            </a:pPr>
            <a:r>
              <a:rPr lang="en-US"/>
              <a:t>Top of Rack Switches</a:t>
            </a:r>
            <a:endParaRPr/>
          </a:p>
          <a:p>
            <a:pPr marL="457200" lvl="0" indent="-342900" algn="l" rtl="0">
              <a:spcBef>
                <a:spcPts val="1000"/>
              </a:spcBef>
              <a:spcAft>
                <a:spcPts val="0"/>
              </a:spcAft>
              <a:buSzPts val="1800"/>
              <a:buChar char="•"/>
            </a:pPr>
            <a:r>
              <a:rPr lang="en-US"/>
              <a:t>Mellanox SN2100 16-port 100 GbE </a:t>
            </a:r>
            <a:endParaRPr/>
          </a:p>
          <a:p>
            <a:pPr marL="457200" lvl="0" indent="-342900" algn="l" rtl="0">
              <a:spcBef>
                <a:spcPts val="0"/>
              </a:spcBef>
              <a:spcAft>
                <a:spcPts val="0"/>
              </a:spcAft>
              <a:buSzPts val="1800"/>
              <a:buChar char="•"/>
            </a:pPr>
            <a:r>
              <a:rPr lang="en-US"/>
              <a:t>Netgear M4300 24-port 1 GbE</a:t>
            </a:r>
            <a:endParaRPr/>
          </a:p>
        </p:txBody>
      </p:sp>
      <p:pic>
        <p:nvPicPr>
          <p:cNvPr id="436" name="Google Shape;436;p41"/>
          <p:cNvPicPr preferRelativeResize="0"/>
          <p:nvPr/>
        </p:nvPicPr>
        <p:blipFill>
          <a:blip r:embed="rId3">
            <a:alphaModFix/>
          </a:blip>
          <a:stretch>
            <a:fillRect/>
          </a:stretch>
        </p:blipFill>
        <p:spPr>
          <a:xfrm>
            <a:off x="6699501" y="1689049"/>
            <a:ext cx="4594400" cy="3907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2"/>
          <p:cNvSpPr txBox="1">
            <a:spLocks noGrp="1"/>
          </p:cNvSpPr>
          <p:nvPr>
            <p:ph type="title"/>
          </p:nvPr>
        </p:nvSpPr>
        <p:spPr>
          <a:xfrm>
            <a:off x="680321" y="753228"/>
            <a:ext cx="9613800" cy="1080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OSN Pod Benchmarks</a:t>
            </a:r>
            <a:endParaRPr/>
          </a:p>
        </p:txBody>
      </p:sp>
      <p:sp>
        <p:nvSpPr>
          <p:cNvPr id="443" name="Google Shape;443;p42"/>
          <p:cNvSpPr txBox="1">
            <a:spLocks noGrp="1"/>
          </p:cNvSpPr>
          <p:nvPr>
            <p:ph type="body" idx="1"/>
          </p:nvPr>
        </p:nvSpPr>
        <p:spPr>
          <a:xfrm>
            <a:off x="680325" y="2336875"/>
            <a:ext cx="7087800" cy="35994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t>IceCube (SDSC) recorded 5.5 GBps read speed from 10 nodes. IceCube only able to get 4 GBps from Azure Storage and AWS S3 in similar tests. </a:t>
            </a:r>
            <a:endParaRPr/>
          </a:p>
          <a:p>
            <a:pPr marL="0" lvl="0" indent="0" algn="l" rtl="0">
              <a:spcBef>
                <a:spcPts val="1000"/>
              </a:spcBef>
              <a:spcAft>
                <a:spcPts val="0"/>
              </a:spcAft>
              <a:buNone/>
            </a:pPr>
            <a:endParaRPr/>
          </a:p>
          <a:p>
            <a:pPr marL="0" lvl="0" indent="0" algn="l" rtl="0">
              <a:spcBef>
                <a:spcPts val="1000"/>
              </a:spcBef>
              <a:spcAft>
                <a:spcPts val="0"/>
              </a:spcAft>
              <a:buNone/>
            </a:pPr>
            <a:r>
              <a:rPr lang="en-US"/>
              <a:t>Pangeo (NCSA) was “extremely impressed” with the results of their benchmarks. Pangeo achieved 5.5 GBps read speeds from threaded tests. They reported higher throughput from the OSN than from Google’s Cloud Storage US-CENTRAL region. </a:t>
            </a:r>
            <a:br>
              <a:rPr lang="en-US"/>
            </a:br>
            <a:br>
              <a:rPr lang="en-US"/>
            </a:br>
            <a:r>
              <a:rPr lang="en-US"/>
              <a:t>“OSN is a very viable alternative to cloud storage for us for many use cases” - Pangeo</a:t>
            </a:r>
            <a:endParaRPr/>
          </a:p>
        </p:txBody>
      </p:sp>
      <p:pic>
        <p:nvPicPr>
          <p:cNvPr id="444" name="Google Shape;444;p42"/>
          <p:cNvPicPr preferRelativeResize="0"/>
          <p:nvPr/>
        </p:nvPicPr>
        <p:blipFill>
          <a:blip r:embed="rId3">
            <a:alphaModFix/>
          </a:blip>
          <a:stretch>
            <a:fillRect/>
          </a:stretch>
        </p:blipFill>
        <p:spPr>
          <a:xfrm>
            <a:off x="8109400" y="2336875"/>
            <a:ext cx="3883976" cy="1694175"/>
          </a:xfrm>
          <a:prstGeom prst="rect">
            <a:avLst/>
          </a:prstGeom>
          <a:noFill/>
          <a:ln>
            <a:noFill/>
          </a:ln>
        </p:spPr>
      </p:pic>
      <p:pic>
        <p:nvPicPr>
          <p:cNvPr id="445" name="Google Shape;445;p42"/>
          <p:cNvPicPr preferRelativeResize="0"/>
          <p:nvPr/>
        </p:nvPicPr>
        <p:blipFill>
          <a:blip r:embed="rId4">
            <a:alphaModFix/>
          </a:blip>
          <a:stretch>
            <a:fillRect/>
          </a:stretch>
        </p:blipFill>
        <p:spPr>
          <a:xfrm>
            <a:off x="8082875" y="4118450"/>
            <a:ext cx="3883975" cy="25570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43"/>
          <p:cNvSpPr txBox="1">
            <a:spLocks noGrp="1"/>
          </p:cNvSpPr>
          <p:nvPr>
            <p:ph type="title"/>
          </p:nvPr>
        </p:nvSpPr>
        <p:spPr>
          <a:xfrm>
            <a:off x="680321" y="753228"/>
            <a:ext cx="9613800" cy="1080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Possible OSN Pod Updates for 2022+</a:t>
            </a:r>
            <a:endParaRPr/>
          </a:p>
        </p:txBody>
      </p:sp>
      <p:sp>
        <p:nvSpPr>
          <p:cNvPr id="452" name="Google Shape;452;p43"/>
          <p:cNvSpPr txBox="1">
            <a:spLocks noGrp="1"/>
          </p:cNvSpPr>
          <p:nvPr>
            <p:ph type="body" idx="1"/>
          </p:nvPr>
        </p:nvSpPr>
        <p:spPr>
          <a:xfrm>
            <a:off x="680321" y="2336873"/>
            <a:ext cx="9613800" cy="35994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t>High Redundancy Full Rack Pod:</a:t>
            </a:r>
            <a:endParaRPr/>
          </a:p>
          <a:p>
            <a:pPr marL="457200" lvl="0" indent="-342900" algn="l" rtl="0">
              <a:spcBef>
                <a:spcPts val="1000"/>
              </a:spcBef>
              <a:spcAft>
                <a:spcPts val="0"/>
              </a:spcAft>
              <a:buSzPts val="1800"/>
              <a:buChar char="•"/>
            </a:pPr>
            <a:r>
              <a:rPr lang="en-US"/>
              <a:t>12 Nodes</a:t>
            </a:r>
            <a:endParaRPr/>
          </a:p>
          <a:p>
            <a:pPr marL="914400" lvl="1" indent="-342900" algn="l" rtl="0">
              <a:spcBef>
                <a:spcPts val="0"/>
              </a:spcBef>
              <a:spcAft>
                <a:spcPts val="0"/>
              </a:spcAft>
              <a:buSzPts val="1800"/>
              <a:buChar char="•"/>
            </a:pPr>
            <a:r>
              <a:rPr lang="en-US"/>
              <a:t>2U Servers</a:t>
            </a:r>
            <a:endParaRPr/>
          </a:p>
          <a:p>
            <a:pPr marL="914400" lvl="1" indent="-342900" algn="l" rtl="0">
              <a:spcBef>
                <a:spcPts val="0"/>
              </a:spcBef>
              <a:spcAft>
                <a:spcPts val="0"/>
              </a:spcAft>
              <a:buSzPts val="1800"/>
              <a:buChar char="•"/>
            </a:pPr>
            <a:r>
              <a:rPr lang="en-US"/>
              <a:t>SSD/NVMe for Cache/Journal</a:t>
            </a:r>
            <a:endParaRPr/>
          </a:p>
          <a:p>
            <a:pPr marL="457200" lvl="0" indent="-342900" algn="l" rtl="0">
              <a:spcBef>
                <a:spcPts val="0"/>
              </a:spcBef>
              <a:spcAft>
                <a:spcPts val="0"/>
              </a:spcAft>
              <a:buSzPts val="1800"/>
              <a:buChar char="•"/>
            </a:pPr>
            <a:r>
              <a:rPr lang="en-US"/>
              <a:t>Same rack, power, and networking requirements</a:t>
            </a:r>
            <a:endParaRPr/>
          </a:p>
          <a:p>
            <a:pPr marL="0" lvl="0" indent="0" algn="l" rtl="0">
              <a:spcBef>
                <a:spcPts val="1000"/>
              </a:spcBef>
              <a:spcAft>
                <a:spcPts val="0"/>
              </a:spcAft>
              <a:buNone/>
            </a:pPr>
            <a:r>
              <a:rPr lang="en-US"/>
              <a:t>Single Server Pod:</a:t>
            </a:r>
            <a:endParaRPr/>
          </a:p>
          <a:p>
            <a:pPr marL="457200" lvl="0" indent="-342900" algn="l" rtl="0">
              <a:spcBef>
                <a:spcPts val="1000"/>
              </a:spcBef>
              <a:spcAft>
                <a:spcPts val="0"/>
              </a:spcAft>
              <a:buSzPts val="1800"/>
              <a:buChar char="•"/>
            </a:pPr>
            <a:r>
              <a:rPr lang="en-US"/>
              <a:t>4U 90 disk bay server</a:t>
            </a:r>
            <a:endParaRPr/>
          </a:p>
          <a:p>
            <a:pPr marL="457200" lvl="0" indent="-342900" algn="l" rtl="0">
              <a:spcBef>
                <a:spcPts val="0"/>
              </a:spcBef>
              <a:spcAft>
                <a:spcPts val="0"/>
              </a:spcAft>
              <a:buSzPts val="1800"/>
              <a:buChar char="•"/>
            </a:pPr>
            <a:r>
              <a:rPr lang="en-US"/>
              <a:t>For locations with physical size limitations</a:t>
            </a:r>
            <a:endParaRPr/>
          </a:p>
          <a:p>
            <a:pPr marL="0" lvl="0" indent="0" algn="l" rtl="0">
              <a:spcBef>
                <a:spcPts val="1000"/>
              </a:spcBef>
              <a:spcAft>
                <a:spcPts val="0"/>
              </a:spcAft>
              <a:buNone/>
            </a:pPr>
            <a:endParaRPr/>
          </a:p>
          <a:p>
            <a:pPr marL="0" lvl="0" indent="0" algn="l" rtl="0">
              <a:spcBef>
                <a:spcPts val="1000"/>
              </a:spcBef>
              <a:spcAft>
                <a:spcPts val="0"/>
              </a:spcAft>
              <a:buNone/>
            </a:pPr>
            <a:r>
              <a:rPr lang="en-US"/>
              <a:t>Still 1 PB of usable storage and target cost of $150,000</a:t>
            </a:r>
            <a:endParaRPr/>
          </a:p>
        </p:txBody>
      </p:sp>
      <p:pic>
        <p:nvPicPr>
          <p:cNvPr id="453" name="Google Shape;453;p43"/>
          <p:cNvPicPr preferRelativeResize="0"/>
          <p:nvPr/>
        </p:nvPicPr>
        <p:blipFill>
          <a:blip r:embed="rId3">
            <a:alphaModFix/>
          </a:blip>
          <a:stretch>
            <a:fillRect/>
          </a:stretch>
        </p:blipFill>
        <p:spPr>
          <a:xfrm>
            <a:off x="8041323" y="2569245"/>
            <a:ext cx="3367000" cy="3367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44"/>
          <p:cNvSpPr txBox="1"/>
          <p:nvPr/>
        </p:nvSpPr>
        <p:spPr>
          <a:xfrm>
            <a:off x="9137558" y="2828835"/>
            <a:ext cx="2954400" cy="1200300"/>
          </a:xfrm>
          <a:prstGeom prst="rect">
            <a:avLst/>
          </a:prstGeom>
          <a:noFill/>
          <a:ln>
            <a:noFill/>
          </a:ln>
        </p:spPr>
        <p:txBody>
          <a:bodyPr spcFirstLastPara="1" wrap="square" lIns="91425" tIns="45700" rIns="91425" bIns="45700" anchor="t" anchorCtr="0">
            <a:noAutofit/>
          </a:bodyPr>
          <a:lstStyle/>
          <a:p>
            <a:pPr marL="0" lvl="0" indent="0" algn="ctr" rtl="0">
              <a:lnSpc>
                <a:spcPct val="115000"/>
              </a:lnSpc>
              <a:spcBef>
                <a:spcPts val="0"/>
              </a:spcBef>
              <a:spcAft>
                <a:spcPts val="0"/>
              </a:spcAft>
              <a:buClr>
                <a:schemeClr val="dk1"/>
              </a:buClr>
              <a:buSzPts val="1100"/>
              <a:buFont typeface="Arial"/>
              <a:buNone/>
            </a:pPr>
            <a:endParaRPr sz="2100" i="1">
              <a:solidFill>
                <a:srgbClr val="FFFFFF"/>
              </a:solidFill>
              <a:latin typeface="Calibri"/>
              <a:ea typeface="Calibri"/>
              <a:cs typeface="Calibri"/>
              <a:sym typeface="Calibri"/>
            </a:endParaRPr>
          </a:p>
          <a:p>
            <a:pPr marL="0" marR="0" lvl="0" indent="0" algn="ctr" rtl="0">
              <a:spcBef>
                <a:spcPts val="0"/>
              </a:spcBef>
              <a:spcAft>
                <a:spcPts val="0"/>
              </a:spcAft>
              <a:buNone/>
            </a:pPr>
            <a:endParaRPr sz="1700" i="1">
              <a:solidFill>
                <a:schemeClr val="lt1"/>
              </a:solidFill>
              <a:latin typeface="Calibri"/>
              <a:ea typeface="Calibri"/>
              <a:cs typeface="Calibri"/>
              <a:sym typeface="Calibri"/>
            </a:endParaRPr>
          </a:p>
          <a:p>
            <a:pPr marL="0" marR="0" lvl="0" indent="0" algn="ctr" rtl="0">
              <a:spcBef>
                <a:spcPts val="0"/>
              </a:spcBef>
              <a:spcAft>
                <a:spcPts val="0"/>
              </a:spcAft>
              <a:buNone/>
            </a:pPr>
            <a:endParaRPr/>
          </a:p>
        </p:txBody>
      </p:sp>
      <p:sp>
        <p:nvSpPr>
          <p:cNvPr id="460" name="Google Shape;460;p44"/>
          <p:cNvSpPr txBox="1">
            <a:spLocks noGrp="1"/>
          </p:cNvSpPr>
          <p:nvPr>
            <p:ph type="subTitle" idx="1"/>
          </p:nvPr>
        </p:nvSpPr>
        <p:spPr>
          <a:xfrm>
            <a:off x="145000" y="2334600"/>
            <a:ext cx="8717100" cy="2188800"/>
          </a:xfrm>
          <a:prstGeom prst="rect">
            <a:avLst/>
          </a:prstGeom>
          <a:noFill/>
          <a:ln>
            <a:noFill/>
          </a:ln>
        </p:spPr>
        <p:txBody>
          <a:bodyPr spcFirstLastPara="1" wrap="square" lIns="91425" tIns="45700" rIns="91425" bIns="45700" anchor="t" anchorCtr="0">
            <a:noAutofit/>
          </a:bodyPr>
          <a:lstStyle/>
          <a:p>
            <a:pPr marL="0" lvl="0" indent="0" algn="ctr" rtl="0">
              <a:lnSpc>
                <a:spcPct val="80000"/>
              </a:lnSpc>
              <a:spcBef>
                <a:spcPts val="1000"/>
              </a:spcBef>
              <a:spcAft>
                <a:spcPts val="0"/>
              </a:spcAft>
              <a:buClr>
                <a:schemeClr val="lt1"/>
              </a:buClr>
              <a:buSzPts val="2220"/>
              <a:buNone/>
            </a:pPr>
            <a:endParaRPr sz="4520"/>
          </a:p>
          <a:p>
            <a:pPr marL="0" lvl="0" indent="0" algn="ctr" rtl="0">
              <a:lnSpc>
                <a:spcPct val="80000"/>
              </a:lnSpc>
              <a:spcBef>
                <a:spcPts val="1000"/>
              </a:spcBef>
              <a:spcAft>
                <a:spcPts val="0"/>
              </a:spcAft>
              <a:buClr>
                <a:schemeClr val="lt1"/>
              </a:buClr>
              <a:buSzPts val="2220"/>
              <a:buNone/>
            </a:pPr>
            <a:r>
              <a:rPr lang="en-US" sz="4520"/>
              <a:t>OSN Pod Software</a:t>
            </a:r>
            <a:endParaRPr sz="4520"/>
          </a:p>
          <a:p>
            <a:pPr marL="0" lvl="0" indent="0" algn="r" rtl="0">
              <a:lnSpc>
                <a:spcPct val="80000"/>
              </a:lnSpc>
              <a:spcBef>
                <a:spcPts val="1000"/>
              </a:spcBef>
              <a:spcAft>
                <a:spcPts val="0"/>
              </a:spcAft>
              <a:buClr>
                <a:schemeClr val="lt1"/>
              </a:buClr>
              <a:buSzPts val="2220"/>
              <a:buNone/>
            </a:pPr>
            <a:endParaRPr sz="2220"/>
          </a:p>
          <a:p>
            <a:pPr marL="0" lvl="0" indent="0" algn="r" rtl="0">
              <a:lnSpc>
                <a:spcPct val="80000"/>
              </a:lnSpc>
              <a:spcBef>
                <a:spcPts val="1000"/>
              </a:spcBef>
              <a:spcAft>
                <a:spcPts val="0"/>
              </a:spcAft>
              <a:buClr>
                <a:schemeClr val="lt1"/>
              </a:buClr>
              <a:buSzPts val="1480"/>
              <a:buNone/>
            </a:pPr>
            <a:endParaRPr/>
          </a:p>
        </p:txBody>
      </p:sp>
      <p:sp>
        <p:nvSpPr>
          <p:cNvPr id="461" name="Google Shape;461;p44"/>
          <p:cNvSpPr txBox="1"/>
          <p:nvPr/>
        </p:nvSpPr>
        <p:spPr>
          <a:xfrm>
            <a:off x="9212750" y="4554800"/>
            <a:ext cx="2879100" cy="19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900" b="1">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5"/>
          <p:cNvSpPr txBox="1">
            <a:spLocks noGrp="1"/>
          </p:cNvSpPr>
          <p:nvPr>
            <p:ph type="title"/>
          </p:nvPr>
        </p:nvSpPr>
        <p:spPr>
          <a:xfrm>
            <a:off x="680321" y="753228"/>
            <a:ext cx="9613800" cy="1080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What is Ceph?</a:t>
            </a:r>
            <a:endParaRPr/>
          </a:p>
        </p:txBody>
      </p:sp>
      <p:sp>
        <p:nvSpPr>
          <p:cNvPr id="468" name="Google Shape;468;p45"/>
          <p:cNvSpPr txBox="1">
            <a:spLocks noGrp="1"/>
          </p:cNvSpPr>
          <p:nvPr>
            <p:ph type="body" idx="1"/>
          </p:nvPr>
        </p:nvSpPr>
        <p:spPr>
          <a:xfrm>
            <a:off x="3506724" y="2336875"/>
            <a:ext cx="6787500" cy="35994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t>Open source distributed object storage service </a:t>
            </a:r>
            <a:endParaRPr/>
          </a:p>
          <a:p>
            <a:pPr marL="457200" lvl="0" indent="-342900" algn="l" rtl="0">
              <a:spcBef>
                <a:spcPts val="1000"/>
              </a:spcBef>
              <a:spcAft>
                <a:spcPts val="0"/>
              </a:spcAft>
              <a:buSzPts val="1800"/>
              <a:buChar char="•"/>
            </a:pPr>
            <a:r>
              <a:rPr lang="en-US" b="1"/>
              <a:t>S3 Compatible Object Storage</a:t>
            </a:r>
            <a:endParaRPr b="1"/>
          </a:p>
          <a:p>
            <a:pPr marL="457200" lvl="0" indent="-342900" algn="l" rtl="0">
              <a:spcBef>
                <a:spcPts val="0"/>
              </a:spcBef>
              <a:spcAft>
                <a:spcPts val="0"/>
              </a:spcAft>
              <a:buSzPts val="1800"/>
              <a:buChar char="•"/>
            </a:pPr>
            <a:r>
              <a:rPr lang="en-US"/>
              <a:t>Block Storage</a:t>
            </a:r>
            <a:endParaRPr/>
          </a:p>
          <a:p>
            <a:pPr marL="457200" lvl="0" indent="-342900" algn="l" rtl="0">
              <a:spcBef>
                <a:spcPts val="0"/>
              </a:spcBef>
              <a:spcAft>
                <a:spcPts val="0"/>
              </a:spcAft>
              <a:buSzPts val="1800"/>
              <a:buChar char="•"/>
            </a:pPr>
            <a:r>
              <a:rPr lang="en-US"/>
              <a:t>POSIX-Compatible File System</a:t>
            </a:r>
            <a:endParaRPr/>
          </a:p>
          <a:p>
            <a:pPr marL="0" lvl="0" indent="0" algn="l" rtl="0">
              <a:spcBef>
                <a:spcPts val="1000"/>
              </a:spcBef>
              <a:spcAft>
                <a:spcPts val="0"/>
              </a:spcAft>
              <a:buNone/>
            </a:pPr>
            <a:endParaRPr/>
          </a:p>
          <a:p>
            <a:pPr marL="0" lvl="0" indent="0" algn="l" rtl="0">
              <a:spcBef>
                <a:spcPts val="1000"/>
              </a:spcBef>
              <a:spcAft>
                <a:spcPts val="0"/>
              </a:spcAft>
              <a:buNone/>
            </a:pPr>
            <a:r>
              <a:rPr lang="en-US"/>
              <a:t>Ink Tank released first stable version of Ceph in 2012</a:t>
            </a:r>
            <a:endParaRPr/>
          </a:p>
          <a:p>
            <a:pPr marL="0" lvl="0" indent="0" algn="l" rtl="0">
              <a:spcBef>
                <a:spcPts val="1000"/>
              </a:spcBef>
              <a:spcAft>
                <a:spcPts val="0"/>
              </a:spcAft>
              <a:buNone/>
            </a:pPr>
            <a:r>
              <a:rPr lang="en-US"/>
              <a:t>Red Hat purchased Ink Tank in 2014</a:t>
            </a:r>
            <a:endParaRPr/>
          </a:p>
          <a:p>
            <a:pPr marL="457200" lvl="0" indent="-342900" algn="l" rtl="0">
              <a:spcBef>
                <a:spcPts val="1000"/>
              </a:spcBef>
              <a:spcAft>
                <a:spcPts val="0"/>
              </a:spcAft>
              <a:buSzPts val="1800"/>
              <a:buChar char="•"/>
            </a:pPr>
            <a:r>
              <a:rPr lang="en-US"/>
              <a:t>Red Hat Ceph Storage (RHCS) - Licensed</a:t>
            </a:r>
            <a:endParaRPr/>
          </a:p>
          <a:p>
            <a:pPr marL="457200" lvl="0" indent="-342900" algn="l" rtl="0">
              <a:spcBef>
                <a:spcPts val="0"/>
              </a:spcBef>
              <a:spcAft>
                <a:spcPts val="0"/>
              </a:spcAft>
              <a:buSzPts val="1800"/>
              <a:buChar char="•"/>
            </a:pPr>
            <a:r>
              <a:rPr lang="en-US" b="1"/>
              <a:t>Community Supported - Free</a:t>
            </a:r>
            <a:endParaRPr b="1"/>
          </a:p>
        </p:txBody>
      </p:sp>
      <p:pic>
        <p:nvPicPr>
          <p:cNvPr id="469" name="Google Shape;469;p45"/>
          <p:cNvPicPr preferRelativeResize="0"/>
          <p:nvPr/>
        </p:nvPicPr>
        <p:blipFill>
          <a:blip r:embed="rId3">
            <a:alphaModFix/>
          </a:blip>
          <a:stretch>
            <a:fillRect/>
          </a:stretch>
        </p:blipFill>
        <p:spPr>
          <a:xfrm>
            <a:off x="375525" y="2250500"/>
            <a:ext cx="3221874" cy="4007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46"/>
          <p:cNvSpPr txBox="1">
            <a:spLocks noGrp="1"/>
          </p:cNvSpPr>
          <p:nvPr>
            <p:ph type="title"/>
          </p:nvPr>
        </p:nvSpPr>
        <p:spPr>
          <a:xfrm>
            <a:off x="680321" y="753228"/>
            <a:ext cx="9613800" cy="1080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Ceph at the OSN</a:t>
            </a:r>
            <a:endParaRPr/>
          </a:p>
        </p:txBody>
      </p:sp>
      <p:sp>
        <p:nvSpPr>
          <p:cNvPr id="476" name="Google Shape;476;p46"/>
          <p:cNvSpPr txBox="1">
            <a:spLocks noGrp="1"/>
          </p:cNvSpPr>
          <p:nvPr>
            <p:ph type="body" idx="1"/>
          </p:nvPr>
        </p:nvSpPr>
        <p:spPr>
          <a:xfrm>
            <a:off x="680321" y="2336873"/>
            <a:ext cx="9613800" cy="3599400"/>
          </a:xfrm>
          <a:prstGeom prst="rect">
            <a:avLst/>
          </a:prstGeom>
        </p:spPr>
        <p:txBody>
          <a:bodyPr spcFirstLastPara="1" wrap="square" lIns="91425" tIns="45700" rIns="91425" bIns="45700" anchor="t" anchorCtr="0">
            <a:noAutofit/>
          </a:bodyPr>
          <a:lstStyle/>
          <a:p>
            <a:pPr marL="457200" lvl="0" indent="-342900" algn="l" rtl="0">
              <a:spcBef>
                <a:spcPts val="1000"/>
              </a:spcBef>
              <a:spcAft>
                <a:spcPts val="0"/>
              </a:spcAft>
              <a:buSzPts val="1800"/>
              <a:buChar char="•"/>
            </a:pPr>
            <a:r>
              <a:rPr lang="en-US"/>
              <a:t>Currently running the </a:t>
            </a:r>
            <a:r>
              <a:rPr lang="en-US" b="1"/>
              <a:t>community supported</a:t>
            </a:r>
            <a:r>
              <a:rPr lang="en-US"/>
              <a:t> version</a:t>
            </a:r>
            <a:endParaRPr/>
          </a:p>
          <a:p>
            <a:pPr marL="457200" lvl="0" indent="-342900" algn="l" rtl="0">
              <a:spcBef>
                <a:spcPts val="0"/>
              </a:spcBef>
              <a:spcAft>
                <a:spcPts val="0"/>
              </a:spcAft>
              <a:buSzPts val="1800"/>
              <a:buChar char="•"/>
            </a:pPr>
            <a:r>
              <a:rPr lang="en-US"/>
              <a:t>Only the S3 compatible </a:t>
            </a:r>
            <a:r>
              <a:rPr lang="en-US" b="1"/>
              <a:t>Object Storage</a:t>
            </a:r>
            <a:r>
              <a:rPr lang="en-US"/>
              <a:t> service</a:t>
            </a:r>
            <a:endParaRPr/>
          </a:p>
          <a:p>
            <a:pPr marL="457200" lvl="0" indent="-342900" algn="l" rtl="0">
              <a:spcBef>
                <a:spcPts val="0"/>
              </a:spcBef>
              <a:spcAft>
                <a:spcPts val="0"/>
              </a:spcAft>
              <a:buSzPts val="1800"/>
              <a:buChar char="•"/>
            </a:pPr>
            <a:r>
              <a:rPr lang="en-US"/>
              <a:t>Running version 14.2 (</a:t>
            </a:r>
            <a:r>
              <a:rPr lang="en-US" b="1"/>
              <a:t>Nautilus</a:t>
            </a:r>
            <a:r>
              <a:rPr lang="en-US"/>
              <a:t>)</a:t>
            </a:r>
            <a:endParaRPr/>
          </a:p>
          <a:p>
            <a:pPr marL="457200" lvl="0" indent="-342900" algn="l" rtl="0">
              <a:spcBef>
                <a:spcPts val="0"/>
              </a:spcBef>
              <a:spcAft>
                <a:spcPts val="0"/>
              </a:spcAft>
              <a:buSzPts val="1800"/>
              <a:buChar char="•"/>
            </a:pPr>
            <a:r>
              <a:rPr lang="en-US"/>
              <a:t>Using </a:t>
            </a:r>
            <a:r>
              <a:rPr lang="en-US" b="1"/>
              <a:t>ceph-ansible</a:t>
            </a:r>
            <a:r>
              <a:rPr lang="en-US"/>
              <a:t> for configuration management</a:t>
            </a:r>
            <a:endParaRPr/>
          </a:p>
          <a:p>
            <a:pPr marL="457200" lvl="0" indent="0" algn="l" rtl="0">
              <a:spcBef>
                <a:spcPts val="1000"/>
              </a:spcBef>
              <a:spcAft>
                <a:spcPts val="0"/>
              </a:spcAft>
              <a:buNone/>
            </a:pPr>
            <a:endParaRPr/>
          </a:p>
        </p:txBody>
      </p:sp>
      <p:pic>
        <p:nvPicPr>
          <p:cNvPr id="477" name="Google Shape;477;p46"/>
          <p:cNvPicPr preferRelativeResize="0"/>
          <p:nvPr/>
        </p:nvPicPr>
        <p:blipFill>
          <a:blip r:embed="rId3">
            <a:alphaModFix/>
          </a:blip>
          <a:stretch>
            <a:fillRect/>
          </a:stretch>
        </p:blipFill>
        <p:spPr>
          <a:xfrm>
            <a:off x="7781225" y="2908650"/>
            <a:ext cx="4086400" cy="2183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47"/>
          <p:cNvSpPr txBox="1">
            <a:spLocks noGrp="1"/>
          </p:cNvSpPr>
          <p:nvPr>
            <p:ph type="title"/>
          </p:nvPr>
        </p:nvSpPr>
        <p:spPr>
          <a:xfrm>
            <a:off x="680321" y="753228"/>
            <a:ext cx="9613800" cy="1080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Supported S3 Features</a:t>
            </a:r>
            <a:endParaRPr/>
          </a:p>
        </p:txBody>
      </p:sp>
      <p:sp>
        <p:nvSpPr>
          <p:cNvPr id="484" name="Google Shape;484;p47"/>
          <p:cNvSpPr txBox="1">
            <a:spLocks noGrp="1"/>
          </p:cNvSpPr>
          <p:nvPr>
            <p:ph type="body" idx="1"/>
          </p:nvPr>
        </p:nvSpPr>
        <p:spPr>
          <a:xfrm>
            <a:off x="680321" y="2336873"/>
            <a:ext cx="9613800" cy="35994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t>Ceph supports a RESTful API that is compatible with the basic data access model of the Amazon S3 API.</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ctr" rtl="0">
              <a:spcBef>
                <a:spcPts val="1000"/>
              </a:spcBef>
              <a:spcAft>
                <a:spcPts val="0"/>
              </a:spcAft>
              <a:buNone/>
            </a:pPr>
            <a:r>
              <a:rPr lang="en-US"/>
              <a:t>More Details at https://docs.ceph.com/en/latest/radosgw/s3/</a:t>
            </a:r>
            <a:endParaRPr/>
          </a:p>
        </p:txBody>
      </p:sp>
      <p:graphicFrame>
        <p:nvGraphicFramePr>
          <p:cNvPr id="485" name="Google Shape;485;p47"/>
          <p:cNvGraphicFramePr/>
          <p:nvPr/>
        </p:nvGraphicFramePr>
        <p:xfrm>
          <a:off x="1088288" y="3429000"/>
          <a:ext cx="3000000" cy="3000000"/>
        </p:xfrm>
        <a:graphic>
          <a:graphicData uri="http://schemas.openxmlformats.org/drawingml/2006/table">
            <a:tbl>
              <a:tblPr>
                <a:noFill/>
                <a:tableStyleId>{3D0CAC34-5162-4C3A-98DF-4493E11A8B18}</a:tableStyleId>
              </a:tblPr>
              <a:tblGrid>
                <a:gridCol w="2540675">
                  <a:extLst>
                    <a:ext uri="{9D8B030D-6E8A-4147-A177-3AD203B41FA5}">
                      <a16:colId xmlns:a16="http://schemas.microsoft.com/office/drawing/2014/main" val="20000"/>
                    </a:ext>
                  </a:extLst>
                </a:gridCol>
                <a:gridCol w="2383200">
                  <a:extLst>
                    <a:ext uri="{9D8B030D-6E8A-4147-A177-3AD203B41FA5}">
                      <a16:colId xmlns:a16="http://schemas.microsoft.com/office/drawing/2014/main" val="20001"/>
                    </a:ext>
                  </a:extLst>
                </a:gridCol>
                <a:gridCol w="2204725">
                  <a:extLst>
                    <a:ext uri="{9D8B030D-6E8A-4147-A177-3AD203B41FA5}">
                      <a16:colId xmlns:a16="http://schemas.microsoft.com/office/drawing/2014/main" val="20002"/>
                    </a:ext>
                  </a:extLst>
                </a:gridCol>
                <a:gridCol w="1669275">
                  <a:extLst>
                    <a:ext uri="{9D8B030D-6E8A-4147-A177-3AD203B41FA5}">
                      <a16:colId xmlns:a16="http://schemas.microsoft.com/office/drawing/2014/main" val="20003"/>
                    </a:ext>
                  </a:extLst>
                </a:gridCol>
              </a:tblGrid>
              <a:tr h="228600">
                <a:tc>
                  <a:txBody>
                    <a:bodyPr/>
                    <a:lstStyle/>
                    <a:p>
                      <a:pPr marL="0" lvl="0" indent="0" algn="l" rtl="0">
                        <a:spcBef>
                          <a:spcPts val="0"/>
                        </a:spcBef>
                        <a:spcAft>
                          <a:spcPts val="0"/>
                        </a:spcAft>
                        <a:buNone/>
                      </a:pPr>
                      <a:r>
                        <a:rPr lang="en-US" b="1">
                          <a:solidFill>
                            <a:srgbClr val="FFFFFF"/>
                          </a:solidFill>
                        </a:rPr>
                        <a:t>List Buckets</a:t>
                      </a:r>
                      <a:endParaRPr b="1">
                        <a:solidFill>
                          <a:srgbClr val="FFFFFF"/>
                        </a:solidFill>
                      </a:endParaRPr>
                    </a:p>
                  </a:txBody>
                  <a:tcPr marL="9525" marR="9525" marT="9525" marB="91425" anchor="b"/>
                </a:tc>
                <a:tc>
                  <a:txBody>
                    <a:bodyPr/>
                    <a:lstStyle/>
                    <a:p>
                      <a:pPr marL="0" lvl="0" indent="0" algn="l" rtl="0">
                        <a:spcBef>
                          <a:spcPts val="0"/>
                        </a:spcBef>
                        <a:spcAft>
                          <a:spcPts val="0"/>
                        </a:spcAft>
                        <a:buNone/>
                      </a:pPr>
                      <a:r>
                        <a:rPr lang="en-US" b="1">
                          <a:solidFill>
                            <a:srgbClr val="FFFFFF"/>
                          </a:solidFill>
                        </a:rPr>
                        <a:t>Bucket ACLs (Get, Put)</a:t>
                      </a:r>
                      <a:endParaRPr b="1">
                        <a:solidFill>
                          <a:srgbClr val="FFFFFF"/>
                        </a:solidFill>
                      </a:endParaRPr>
                    </a:p>
                  </a:txBody>
                  <a:tcPr marL="9525" marR="9525" marT="9525" marB="91425" anchor="b"/>
                </a:tc>
                <a:tc>
                  <a:txBody>
                    <a:bodyPr/>
                    <a:lstStyle/>
                    <a:p>
                      <a:pPr marL="0" lvl="0" indent="0" algn="l" rtl="0">
                        <a:spcBef>
                          <a:spcPts val="0"/>
                        </a:spcBef>
                        <a:spcAft>
                          <a:spcPts val="0"/>
                        </a:spcAft>
                        <a:buNone/>
                      </a:pPr>
                      <a:r>
                        <a:rPr lang="en-US" b="1">
                          <a:solidFill>
                            <a:srgbClr val="FFFFFF"/>
                          </a:solidFill>
                        </a:rPr>
                        <a:t>Put Object</a:t>
                      </a:r>
                      <a:endParaRPr b="1">
                        <a:solidFill>
                          <a:srgbClr val="FFFFFF"/>
                        </a:solidFill>
                      </a:endParaRPr>
                    </a:p>
                  </a:txBody>
                  <a:tcPr marL="9525" marR="9525" marT="9525" marB="91425" anchor="b"/>
                </a:tc>
                <a:tc>
                  <a:txBody>
                    <a:bodyPr/>
                    <a:lstStyle/>
                    <a:p>
                      <a:pPr marL="0" lvl="0" indent="0" algn="l" rtl="0">
                        <a:spcBef>
                          <a:spcPts val="0"/>
                        </a:spcBef>
                        <a:spcAft>
                          <a:spcPts val="0"/>
                        </a:spcAft>
                        <a:buNone/>
                      </a:pPr>
                      <a:r>
                        <a:rPr lang="en-US" b="1">
                          <a:solidFill>
                            <a:srgbClr val="FFFFFF"/>
                          </a:solidFill>
                        </a:rPr>
                        <a:t>Copy Object</a:t>
                      </a:r>
                      <a:endParaRPr b="1">
                        <a:solidFill>
                          <a:srgbClr val="FFFFFF"/>
                        </a:solidFill>
                      </a:endParaRPr>
                    </a:p>
                  </a:txBody>
                  <a:tcPr marL="9525" marR="9525" marT="9525" marB="91425" anchor="b"/>
                </a:tc>
                <a:extLst>
                  <a:ext uri="{0D108BD9-81ED-4DB2-BD59-A6C34878D82A}">
                    <a16:rowId xmlns:a16="http://schemas.microsoft.com/office/drawing/2014/main" val="10000"/>
                  </a:ext>
                </a:extLst>
              </a:tr>
              <a:tr h="228600">
                <a:tc>
                  <a:txBody>
                    <a:bodyPr/>
                    <a:lstStyle/>
                    <a:p>
                      <a:pPr marL="0" lvl="0" indent="0" algn="l" rtl="0">
                        <a:spcBef>
                          <a:spcPts val="0"/>
                        </a:spcBef>
                        <a:spcAft>
                          <a:spcPts val="0"/>
                        </a:spcAft>
                        <a:buNone/>
                      </a:pPr>
                      <a:r>
                        <a:rPr lang="en-US" b="1">
                          <a:solidFill>
                            <a:srgbClr val="FFFFFF"/>
                          </a:solidFill>
                        </a:rPr>
                        <a:t>Delete Bucket</a:t>
                      </a:r>
                      <a:endParaRPr b="1">
                        <a:solidFill>
                          <a:srgbClr val="FFFFFF"/>
                        </a:solidFill>
                      </a:endParaRPr>
                    </a:p>
                  </a:txBody>
                  <a:tcPr marL="9525" marR="9525" marT="9525" marB="91425" anchor="b"/>
                </a:tc>
                <a:tc>
                  <a:txBody>
                    <a:bodyPr/>
                    <a:lstStyle/>
                    <a:p>
                      <a:pPr marL="0" lvl="0" indent="0" algn="l" rtl="0">
                        <a:spcBef>
                          <a:spcPts val="0"/>
                        </a:spcBef>
                        <a:spcAft>
                          <a:spcPts val="0"/>
                        </a:spcAft>
                        <a:buNone/>
                      </a:pPr>
                      <a:r>
                        <a:rPr lang="en-US" b="1">
                          <a:solidFill>
                            <a:srgbClr val="FFFFFF"/>
                          </a:solidFill>
                        </a:rPr>
                        <a:t>Bucket Location</a:t>
                      </a:r>
                      <a:endParaRPr b="1">
                        <a:solidFill>
                          <a:srgbClr val="FFFFFF"/>
                        </a:solidFill>
                      </a:endParaRPr>
                    </a:p>
                  </a:txBody>
                  <a:tcPr marL="9525" marR="9525" marT="9525" marB="91425" anchor="b"/>
                </a:tc>
                <a:tc>
                  <a:txBody>
                    <a:bodyPr/>
                    <a:lstStyle/>
                    <a:p>
                      <a:pPr marL="0" lvl="0" indent="0" algn="l" rtl="0">
                        <a:spcBef>
                          <a:spcPts val="0"/>
                        </a:spcBef>
                        <a:spcAft>
                          <a:spcPts val="0"/>
                        </a:spcAft>
                        <a:buNone/>
                      </a:pPr>
                      <a:r>
                        <a:rPr lang="en-US" b="1">
                          <a:solidFill>
                            <a:srgbClr val="FFFFFF"/>
                          </a:solidFill>
                        </a:rPr>
                        <a:t>Delete Object</a:t>
                      </a:r>
                      <a:endParaRPr b="1">
                        <a:solidFill>
                          <a:srgbClr val="FFFFFF"/>
                        </a:solidFill>
                      </a:endParaRPr>
                    </a:p>
                  </a:txBody>
                  <a:tcPr marL="9525" marR="9525" marT="9525" marB="91425" anchor="b"/>
                </a:tc>
                <a:tc>
                  <a:txBody>
                    <a:bodyPr/>
                    <a:lstStyle/>
                    <a:p>
                      <a:pPr marL="0" lvl="0" indent="0" algn="l" rtl="0">
                        <a:spcBef>
                          <a:spcPts val="0"/>
                        </a:spcBef>
                        <a:spcAft>
                          <a:spcPts val="0"/>
                        </a:spcAft>
                        <a:buNone/>
                      </a:pPr>
                      <a:r>
                        <a:rPr lang="en-US" b="1">
                          <a:solidFill>
                            <a:srgbClr val="FFFFFF"/>
                          </a:solidFill>
                        </a:rPr>
                        <a:t>Multipart Uploads</a:t>
                      </a:r>
                      <a:endParaRPr b="1">
                        <a:solidFill>
                          <a:srgbClr val="FFFFFF"/>
                        </a:solidFill>
                      </a:endParaRPr>
                    </a:p>
                  </a:txBody>
                  <a:tcPr marL="9525" marR="9525" marT="9525" marB="91425" anchor="b"/>
                </a:tc>
                <a:extLst>
                  <a:ext uri="{0D108BD9-81ED-4DB2-BD59-A6C34878D82A}">
                    <a16:rowId xmlns:a16="http://schemas.microsoft.com/office/drawing/2014/main" val="10001"/>
                  </a:ext>
                </a:extLst>
              </a:tr>
              <a:tr h="228600">
                <a:tc>
                  <a:txBody>
                    <a:bodyPr/>
                    <a:lstStyle/>
                    <a:p>
                      <a:pPr marL="0" lvl="0" indent="0" algn="l" rtl="0">
                        <a:spcBef>
                          <a:spcPts val="0"/>
                        </a:spcBef>
                        <a:spcAft>
                          <a:spcPts val="0"/>
                        </a:spcAft>
                        <a:buNone/>
                      </a:pPr>
                      <a:r>
                        <a:rPr lang="en-US" b="1">
                          <a:solidFill>
                            <a:srgbClr val="FFFFFF"/>
                          </a:solidFill>
                        </a:rPr>
                        <a:t>Create Bucket</a:t>
                      </a:r>
                      <a:endParaRPr b="1">
                        <a:solidFill>
                          <a:srgbClr val="FFFFFF"/>
                        </a:solidFill>
                      </a:endParaRPr>
                    </a:p>
                  </a:txBody>
                  <a:tcPr marL="9525" marR="9525" marT="9525" marB="91425" anchor="b"/>
                </a:tc>
                <a:tc>
                  <a:txBody>
                    <a:bodyPr/>
                    <a:lstStyle/>
                    <a:p>
                      <a:pPr marL="0" lvl="0" indent="0" algn="l" rtl="0">
                        <a:spcBef>
                          <a:spcPts val="0"/>
                        </a:spcBef>
                        <a:spcAft>
                          <a:spcPts val="0"/>
                        </a:spcAft>
                        <a:buNone/>
                      </a:pPr>
                      <a:r>
                        <a:rPr lang="en-US" b="1">
                          <a:solidFill>
                            <a:srgbClr val="FFFFFF"/>
                          </a:solidFill>
                        </a:rPr>
                        <a:t>Bucket Notification</a:t>
                      </a:r>
                      <a:endParaRPr b="1">
                        <a:solidFill>
                          <a:srgbClr val="FFFFFF"/>
                        </a:solidFill>
                      </a:endParaRPr>
                    </a:p>
                  </a:txBody>
                  <a:tcPr marL="9525" marR="9525" marT="9525" marB="91425" anchor="b"/>
                </a:tc>
                <a:tc>
                  <a:txBody>
                    <a:bodyPr/>
                    <a:lstStyle/>
                    <a:p>
                      <a:pPr marL="0" lvl="0" indent="0" algn="l" rtl="0">
                        <a:spcBef>
                          <a:spcPts val="0"/>
                        </a:spcBef>
                        <a:spcAft>
                          <a:spcPts val="0"/>
                        </a:spcAft>
                        <a:buNone/>
                      </a:pPr>
                      <a:r>
                        <a:rPr lang="en-US" b="1">
                          <a:solidFill>
                            <a:srgbClr val="FFFFFF"/>
                          </a:solidFill>
                        </a:rPr>
                        <a:t>Get Object</a:t>
                      </a:r>
                      <a:endParaRPr b="1">
                        <a:solidFill>
                          <a:srgbClr val="FFFFFF"/>
                        </a:solidFill>
                      </a:endParaRPr>
                    </a:p>
                  </a:txBody>
                  <a:tcPr marL="9525" marR="9525" marT="9525" marB="91425" anchor="b"/>
                </a:tc>
                <a:tc>
                  <a:txBody>
                    <a:bodyPr/>
                    <a:lstStyle/>
                    <a:p>
                      <a:pPr marL="0" lvl="0" indent="0" algn="l" rtl="0">
                        <a:spcBef>
                          <a:spcPts val="0"/>
                        </a:spcBef>
                        <a:spcAft>
                          <a:spcPts val="0"/>
                        </a:spcAft>
                        <a:buNone/>
                      </a:pPr>
                      <a:r>
                        <a:rPr lang="en-US" b="1">
                          <a:solidFill>
                            <a:srgbClr val="FFFFFF"/>
                          </a:solidFill>
                        </a:rPr>
                        <a:t>Object Tagging</a:t>
                      </a:r>
                      <a:endParaRPr b="1">
                        <a:solidFill>
                          <a:srgbClr val="FFFFFF"/>
                        </a:solidFill>
                      </a:endParaRPr>
                    </a:p>
                  </a:txBody>
                  <a:tcPr marL="9525" marR="9525" marT="9525" marB="91425" anchor="b"/>
                </a:tc>
                <a:extLst>
                  <a:ext uri="{0D108BD9-81ED-4DB2-BD59-A6C34878D82A}">
                    <a16:rowId xmlns:a16="http://schemas.microsoft.com/office/drawing/2014/main" val="10002"/>
                  </a:ext>
                </a:extLst>
              </a:tr>
              <a:tr h="228600">
                <a:tc>
                  <a:txBody>
                    <a:bodyPr/>
                    <a:lstStyle/>
                    <a:p>
                      <a:pPr marL="0" lvl="0" indent="0" algn="l" rtl="0">
                        <a:spcBef>
                          <a:spcPts val="0"/>
                        </a:spcBef>
                        <a:spcAft>
                          <a:spcPts val="0"/>
                        </a:spcAft>
                        <a:buNone/>
                      </a:pPr>
                      <a:r>
                        <a:rPr lang="en-US" b="1">
                          <a:solidFill>
                            <a:srgbClr val="FFFFFF"/>
                          </a:solidFill>
                        </a:rPr>
                        <a:t>Bucket Lifecycle</a:t>
                      </a:r>
                      <a:endParaRPr b="1">
                        <a:solidFill>
                          <a:srgbClr val="FFFFFF"/>
                        </a:solidFill>
                      </a:endParaRPr>
                    </a:p>
                  </a:txBody>
                  <a:tcPr marL="9525" marR="9525" marT="9525" marB="91425" anchor="b"/>
                </a:tc>
                <a:tc>
                  <a:txBody>
                    <a:bodyPr/>
                    <a:lstStyle/>
                    <a:p>
                      <a:pPr marL="0" lvl="0" indent="0" algn="l" rtl="0">
                        <a:spcBef>
                          <a:spcPts val="0"/>
                        </a:spcBef>
                        <a:spcAft>
                          <a:spcPts val="0"/>
                        </a:spcAft>
                        <a:buNone/>
                      </a:pPr>
                      <a:r>
                        <a:rPr lang="en-US" b="1">
                          <a:solidFill>
                            <a:srgbClr val="FFFFFF"/>
                          </a:solidFill>
                        </a:rPr>
                        <a:t>Bucket Object Versions</a:t>
                      </a:r>
                      <a:endParaRPr b="1">
                        <a:solidFill>
                          <a:srgbClr val="FFFFFF"/>
                        </a:solidFill>
                      </a:endParaRPr>
                    </a:p>
                  </a:txBody>
                  <a:tcPr marL="9525" marR="9525" marT="9525" marB="91425" anchor="b"/>
                </a:tc>
                <a:tc>
                  <a:txBody>
                    <a:bodyPr/>
                    <a:lstStyle/>
                    <a:p>
                      <a:pPr marL="0" lvl="0" indent="0" algn="l" rtl="0">
                        <a:spcBef>
                          <a:spcPts val="0"/>
                        </a:spcBef>
                        <a:spcAft>
                          <a:spcPts val="0"/>
                        </a:spcAft>
                        <a:buNone/>
                      </a:pPr>
                      <a:r>
                        <a:rPr lang="en-US" b="1">
                          <a:solidFill>
                            <a:srgbClr val="FFFFFF"/>
                          </a:solidFill>
                        </a:rPr>
                        <a:t>Object ACLs (Get, Put)</a:t>
                      </a:r>
                      <a:endParaRPr b="1">
                        <a:solidFill>
                          <a:srgbClr val="FFFFFF"/>
                        </a:solidFill>
                      </a:endParaRPr>
                    </a:p>
                  </a:txBody>
                  <a:tcPr marL="9525" marR="9525" marT="9525" marB="91425" anchor="b"/>
                </a:tc>
                <a:tc>
                  <a:txBody>
                    <a:bodyPr/>
                    <a:lstStyle/>
                    <a:p>
                      <a:pPr marL="0" lvl="0" indent="0" algn="l" rtl="0">
                        <a:spcBef>
                          <a:spcPts val="0"/>
                        </a:spcBef>
                        <a:spcAft>
                          <a:spcPts val="0"/>
                        </a:spcAft>
                        <a:buNone/>
                      </a:pPr>
                      <a:r>
                        <a:rPr lang="en-US" b="1">
                          <a:solidFill>
                            <a:srgbClr val="FFFFFF"/>
                          </a:solidFill>
                        </a:rPr>
                        <a:t>Bucket Tagging</a:t>
                      </a:r>
                      <a:endParaRPr b="1">
                        <a:solidFill>
                          <a:srgbClr val="FFFFFF"/>
                        </a:solidFill>
                      </a:endParaRPr>
                    </a:p>
                  </a:txBody>
                  <a:tcPr marL="9525" marR="9525" marT="9525" marB="91425" anchor="b"/>
                </a:tc>
                <a:extLst>
                  <a:ext uri="{0D108BD9-81ED-4DB2-BD59-A6C34878D82A}">
                    <a16:rowId xmlns:a16="http://schemas.microsoft.com/office/drawing/2014/main" val="10003"/>
                  </a:ext>
                </a:extLst>
              </a:tr>
              <a:tr h="228600">
                <a:tc>
                  <a:txBody>
                    <a:bodyPr/>
                    <a:lstStyle/>
                    <a:p>
                      <a:pPr marL="0" lvl="0" indent="0" algn="l" rtl="0">
                        <a:spcBef>
                          <a:spcPts val="0"/>
                        </a:spcBef>
                        <a:spcAft>
                          <a:spcPts val="0"/>
                        </a:spcAft>
                        <a:buNone/>
                      </a:pPr>
                      <a:r>
                        <a:rPr lang="en-US" b="1">
                          <a:solidFill>
                            <a:srgbClr val="FFFFFF"/>
                          </a:solidFill>
                        </a:rPr>
                        <a:t>Policy (Buckets, Objects)</a:t>
                      </a:r>
                      <a:endParaRPr b="1">
                        <a:solidFill>
                          <a:srgbClr val="FFFFFF"/>
                        </a:solidFill>
                      </a:endParaRPr>
                    </a:p>
                  </a:txBody>
                  <a:tcPr marL="9525" marR="9525" marT="9525" marB="91425" anchor="b"/>
                </a:tc>
                <a:tc>
                  <a:txBody>
                    <a:bodyPr/>
                    <a:lstStyle/>
                    <a:p>
                      <a:pPr marL="0" lvl="0" indent="0" algn="l" rtl="0">
                        <a:spcBef>
                          <a:spcPts val="0"/>
                        </a:spcBef>
                        <a:spcAft>
                          <a:spcPts val="0"/>
                        </a:spcAft>
                        <a:buNone/>
                      </a:pPr>
                      <a:r>
                        <a:rPr lang="en-US" b="1">
                          <a:solidFill>
                            <a:srgbClr val="FFFFFF"/>
                          </a:solidFill>
                        </a:rPr>
                        <a:t>Get Bucket Info (HEAD)</a:t>
                      </a:r>
                      <a:endParaRPr b="1">
                        <a:solidFill>
                          <a:srgbClr val="FFFFFF"/>
                        </a:solidFill>
                      </a:endParaRPr>
                    </a:p>
                  </a:txBody>
                  <a:tcPr marL="9525" marR="9525" marT="9525" marB="91425" anchor="b"/>
                </a:tc>
                <a:tc>
                  <a:txBody>
                    <a:bodyPr/>
                    <a:lstStyle/>
                    <a:p>
                      <a:pPr marL="0" lvl="0" indent="0" algn="l" rtl="0">
                        <a:spcBef>
                          <a:spcPts val="0"/>
                        </a:spcBef>
                        <a:spcAft>
                          <a:spcPts val="0"/>
                        </a:spcAft>
                        <a:buNone/>
                      </a:pPr>
                      <a:r>
                        <a:rPr lang="en-US" b="1">
                          <a:solidFill>
                            <a:srgbClr val="FFFFFF"/>
                          </a:solidFill>
                        </a:rPr>
                        <a:t>Get Object Info (HEAD)</a:t>
                      </a:r>
                      <a:endParaRPr b="1">
                        <a:solidFill>
                          <a:srgbClr val="FFFFFF"/>
                        </a:solidFill>
                      </a:endParaRPr>
                    </a:p>
                  </a:txBody>
                  <a:tcPr marL="9525" marR="9525" marT="9525" marB="91425" anchor="b"/>
                </a:tc>
                <a:tc>
                  <a:txBody>
                    <a:bodyPr/>
                    <a:lstStyle/>
                    <a:p>
                      <a:pPr marL="0" lvl="0" indent="0" algn="l" rtl="0">
                        <a:spcBef>
                          <a:spcPts val="0"/>
                        </a:spcBef>
                        <a:spcAft>
                          <a:spcPts val="0"/>
                        </a:spcAft>
                        <a:buNone/>
                      </a:pPr>
                      <a:r>
                        <a:rPr lang="en-US" b="1">
                          <a:solidFill>
                            <a:srgbClr val="FFFFFF"/>
                          </a:solidFill>
                        </a:rPr>
                        <a:t>Storage Class</a:t>
                      </a:r>
                      <a:endParaRPr b="1">
                        <a:solidFill>
                          <a:srgbClr val="FFFFFF"/>
                        </a:solidFill>
                      </a:endParaRPr>
                    </a:p>
                  </a:txBody>
                  <a:tcPr marL="9525" marR="9525" marT="9525" marB="91425" anchor="b"/>
                </a:tc>
                <a:extLst>
                  <a:ext uri="{0D108BD9-81ED-4DB2-BD59-A6C34878D82A}">
                    <a16:rowId xmlns:a16="http://schemas.microsoft.com/office/drawing/2014/main" val="10004"/>
                  </a:ext>
                </a:extLst>
              </a:tr>
              <a:tr h="314300">
                <a:tc>
                  <a:txBody>
                    <a:bodyPr/>
                    <a:lstStyle/>
                    <a:p>
                      <a:pPr marL="0" lvl="0" indent="0" algn="l" rtl="0">
                        <a:spcBef>
                          <a:spcPts val="0"/>
                        </a:spcBef>
                        <a:spcAft>
                          <a:spcPts val="0"/>
                        </a:spcAft>
                        <a:buNone/>
                      </a:pPr>
                      <a:r>
                        <a:rPr lang="en-US" b="1">
                          <a:solidFill>
                            <a:srgbClr val="FFFFFF"/>
                          </a:solidFill>
                        </a:rPr>
                        <a:t>Bucket Website</a:t>
                      </a:r>
                      <a:endParaRPr b="1">
                        <a:solidFill>
                          <a:srgbClr val="FFFFFF"/>
                        </a:solidFill>
                      </a:endParaRPr>
                    </a:p>
                  </a:txBody>
                  <a:tcPr marL="9525" marR="9525" marT="9525" marB="91425" anchor="b"/>
                </a:tc>
                <a:tc>
                  <a:txBody>
                    <a:bodyPr/>
                    <a:lstStyle/>
                    <a:p>
                      <a:pPr marL="0" lvl="0" indent="0" algn="l" rtl="0">
                        <a:spcBef>
                          <a:spcPts val="0"/>
                        </a:spcBef>
                        <a:spcAft>
                          <a:spcPts val="0"/>
                        </a:spcAft>
                        <a:buNone/>
                      </a:pPr>
                      <a:r>
                        <a:rPr lang="en-US" b="1">
                          <a:solidFill>
                            <a:srgbClr val="FFFFFF"/>
                          </a:solidFill>
                        </a:rPr>
                        <a:t>Bucket Request Payment</a:t>
                      </a:r>
                      <a:endParaRPr b="1">
                        <a:solidFill>
                          <a:srgbClr val="FFFFFF"/>
                        </a:solidFill>
                      </a:endParaRPr>
                    </a:p>
                  </a:txBody>
                  <a:tcPr marL="9525" marR="9525" marT="9525" marB="91425" anchor="b"/>
                </a:tc>
                <a:tc>
                  <a:txBody>
                    <a:bodyPr/>
                    <a:lstStyle/>
                    <a:p>
                      <a:pPr marL="0" lvl="0" indent="0" algn="l" rtl="0">
                        <a:spcBef>
                          <a:spcPts val="0"/>
                        </a:spcBef>
                        <a:spcAft>
                          <a:spcPts val="0"/>
                        </a:spcAft>
                        <a:buNone/>
                      </a:pPr>
                      <a:r>
                        <a:rPr lang="en-US" b="1">
                          <a:solidFill>
                            <a:srgbClr val="FFFFFF"/>
                          </a:solidFill>
                        </a:rPr>
                        <a:t>POST Object</a:t>
                      </a:r>
                      <a:endParaRPr b="1">
                        <a:solidFill>
                          <a:srgbClr val="FFFFFF"/>
                        </a:solidFill>
                      </a:endParaRPr>
                    </a:p>
                  </a:txBody>
                  <a:tcPr marL="9525" marR="9525" marT="9525" marB="91425" anchor="b"/>
                </a:tc>
                <a:tc>
                  <a:txBody>
                    <a:bodyPr/>
                    <a:lstStyle/>
                    <a:p>
                      <a:pPr marL="0" lvl="0" indent="0" algn="l" rtl="0">
                        <a:spcBef>
                          <a:spcPts val="0"/>
                        </a:spcBef>
                        <a:spcAft>
                          <a:spcPts val="0"/>
                        </a:spcAft>
                        <a:buNone/>
                      </a:pPr>
                      <a:endParaRPr b="1">
                        <a:solidFill>
                          <a:srgbClr val="FFFFFF"/>
                        </a:solidFill>
                      </a:endParaRPr>
                    </a:p>
                  </a:txBody>
                  <a:tcPr marL="9525" marR="9525" marT="9525" marB="91425" anchor="b"/>
                </a:tc>
                <a:extLst>
                  <a:ext uri="{0D108BD9-81ED-4DB2-BD59-A6C34878D82A}">
                    <a16:rowId xmlns:a16="http://schemas.microsoft.com/office/drawing/2014/main" val="10005"/>
                  </a:ext>
                </a:extLst>
              </a:tr>
            </a:tbl>
          </a:graphicData>
        </a:graphic>
      </p:graphicFrame>
      <p:pic>
        <p:nvPicPr>
          <p:cNvPr id="486" name="Google Shape;486;p47"/>
          <p:cNvPicPr preferRelativeResize="0"/>
          <p:nvPr/>
        </p:nvPicPr>
        <p:blipFill>
          <a:blip r:embed="rId3">
            <a:alphaModFix/>
          </a:blip>
          <a:stretch>
            <a:fillRect/>
          </a:stretch>
        </p:blipFill>
        <p:spPr>
          <a:xfrm>
            <a:off x="9472275" y="2538075"/>
            <a:ext cx="3153450" cy="3153450"/>
          </a:xfrm>
          <a:prstGeom prst="rect">
            <a:avLst/>
          </a:prstGeom>
          <a:noFill/>
          <a:ln>
            <a:noFill/>
          </a:ln>
        </p:spPr>
      </p:pic>
      <p:sp>
        <p:nvSpPr>
          <p:cNvPr id="487" name="Google Shape;487;p47"/>
          <p:cNvSpPr txBox="1"/>
          <p:nvPr/>
        </p:nvSpPr>
        <p:spPr>
          <a:xfrm>
            <a:off x="10111925" y="4909075"/>
            <a:ext cx="1946400" cy="109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300" b="1">
                <a:solidFill>
                  <a:srgbClr val="FFFFFF"/>
                </a:solidFill>
                <a:latin typeface="Calibri"/>
                <a:ea typeface="Calibri"/>
                <a:cs typeface="Calibri"/>
                <a:sym typeface="Calibri"/>
              </a:rPr>
              <a:t>S3 Compatible</a:t>
            </a:r>
            <a:endParaRPr sz="2300" b="1">
              <a:solidFill>
                <a:srgbClr val="FFFFFF"/>
              </a:solidFill>
              <a:latin typeface="Calibri"/>
              <a:ea typeface="Calibri"/>
              <a:cs typeface="Calibri"/>
              <a:sym typeface="Calibri"/>
            </a:endParaRPr>
          </a:p>
        </p:txBody>
      </p:sp>
      <p:sp>
        <p:nvSpPr>
          <p:cNvPr id="488" name="Google Shape;488;p47"/>
          <p:cNvSpPr txBox="1"/>
          <p:nvPr/>
        </p:nvSpPr>
        <p:spPr>
          <a:xfrm>
            <a:off x="5411650" y="2031400"/>
            <a:ext cx="9360600" cy="109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48"/>
          <p:cNvSpPr txBox="1">
            <a:spLocks noGrp="1"/>
          </p:cNvSpPr>
          <p:nvPr>
            <p:ph type="title"/>
          </p:nvPr>
        </p:nvSpPr>
        <p:spPr>
          <a:xfrm>
            <a:off x="680321" y="753228"/>
            <a:ext cx="9613800" cy="1080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OSN Pod Durability</a:t>
            </a:r>
            <a:endParaRPr/>
          </a:p>
        </p:txBody>
      </p:sp>
      <p:sp>
        <p:nvSpPr>
          <p:cNvPr id="495" name="Google Shape;495;p48"/>
          <p:cNvSpPr txBox="1">
            <a:spLocks noGrp="1"/>
          </p:cNvSpPr>
          <p:nvPr>
            <p:ph type="body" idx="1"/>
          </p:nvPr>
        </p:nvSpPr>
        <p:spPr>
          <a:xfrm>
            <a:off x="680321" y="2336873"/>
            <a:ext cx="9613800" cy="35994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t> </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br>
              <a:rPr lang="en-US" sz="1600"/>
            </a:br>
            <a:endParaRPr sz="1600"/>
          </a:p>
          <a:p>
            <a:pPr marL="0" lvl="0" indent="0" algn="l" rtl="0">
              <a:spcBef>
                <a:spcPts val="1000"/>
              </a:spcBef>
              <a:spcAft>
                <a:spcPts val="0"/>
              </a:spcAft>
              <a:buNone/>
            </a:pPr>
            <a:r>
              <a:rPr lang="en-US" sz="1600"/>
              <a:t>Assumptions: </a:t>
            </a:r>
            <a:endParaRPr sz="1600"/>
          </a:p>
          <a:p>
            <a:pPr marL="457200" lvl="0" indent="-292100" algn="l" rtl="0">
              <a:spcBef>
                <a:spcPts val="1000"/>
              </a:spcBef>
              <a:spcAft>
                <a:spcPts val="0"/>
              </a:spcAft>
              <a:buSzPts val="1000"/>
              <a:buChar char="•"/>
            </a:pPr>
            <a:r>
              <a:rPr lang="en-US" sz="1600"/>
              <a:t>0.44% Annual Failure Rate Reported by Seagate</a:t>
            </a:r>
            <a:endParaRPr sz="1600"/>
          </a:p>
          <a:p>
            <a:pPr marL="457200" lvl="0" indent="-292100" algn="l" rtl="0">
              <a:spcBef>
                <a:spcPts val="0"/>
              </a:spcBef>
              <a:spcAft>
                <a:spcPts val="0"/>
              </a:spcAft>
              <a:buSzPts val="1000"/>
              <a:buChar char="•"/>
            </a:pPr>
            <a:r>
              <a:rPr lang="en-US" sz="1600"/>
              <a:t>Failed disk removed within 1 day of failure</a:t>
            </a:r>
            <a:endParaRPr sz="1600"/>
          </a:p>
          <a:p>
            <a:pPr marL="0" lvl="0" indent="0" algn="l" rtl="0">
              <a:spcBef>
                <a:spcPts val="1000"/>
              </a:spcBef>
              <a:spcAft>
                <a:spcPts val="0"/>
              </a:spcAft>
              <a:buNone/>
            </a:pPr>
            <a:br>
              <a:rPr lang="en-US" sz="1600"/>
            </a:br>
            <a:r>
              <a:rPr lang="en-US" sz="1600"/>
              <a:t>https://github.com/Backblaze/erasure-coding-durability</a:t>
            </a:r>
            <a:endParaRPr sz="1600"/>
          </a:p>
        </p:txBody>
      </p:sp>
      <p:graphicFrame>
        <p:nvGraphicFramePr>
          <p:cNvPr id="496" name="Google Shape;496;p48"/>
          <p:cNvGraphicFramePr/>
          <p:nvPr/>
        </p:nvGraphicFramePr>
        <p:xfrm>
          <a:off x="2317625" y="2050263"/>
          <a:ext cx="3000000" cy="3000000"/>
        </p:xfrm>
        <a:graphic>
          <a:graphicData uri="http://schemas.openxmlformats.org/drawingml/2006/table">
            <a:tbl>
              <a:tblPr>
                <a:noFill/>
                <a:tableStyleId>{60E071B4-02A0-4BD1-A356-E41C71C126AD}</a:tableStyleId>
              </a:tblPr>
              <a:tblGrid>
                <a:gridCol w="3279475">
                  <a:extLst>
                    <a:ext uri="{9D8B030D-6E8A-4147-A177-3AD203B41FA5}">
                      <a16:colId xmlns:a16="http://schemas.microsoft.com/office/drawing/2014/main" val="20000"/>
                    </a:ext>
                  </a:extLst>
                </a:gridCol>
                <a:gridCol w="36354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US" sz="2400" b="1">
                          <a:solidFill>
                            <a:srgbClr val="FFFFFF"/>
                          </a:solidFill>
                          <a:latin typeface="Calibri"/>
                          <a:ea typeface="Calibri"/>
                          <a:cs typeface="Calibri"/>
                          <a:sym typeface="Calibri"/>
                        </a:rPr>
                        <a:t>Erasure Code Profile</a:t>
                      </a:r>
                      <a:endParaRPr sz="2400" b="1">
                        <a:solidFill>
                          <a:srgbClr val="FFFFFF"/>
                        </a:solidFill>
                        <a:latin typeface="Calibri"/>
                        <a:ea typeface="Calibri"/>
                        <a:cs typeface="Calibri"/>
                        <a:sym typeface="Calibri"/>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2400" b="1">
                          <a:solidFill>
                            <a:srgbClr val="FFFFFF"/>
                          </a:solidFill>
                          <a:latin typeface="Calibri"/>
                          <a:ea typeface="Calibri"/>
                          <a:cs typeface="Calibri"/>
                          <a:sym typeface="Calibri"/>
                        </a:rPr>
                        <a:t>Durability</a:t>
                      </a:r>
                      <a:endParaRPr sz="2400" b="1">
                        <a:solidFill>
                          <a:srgbClr val="FFFFFF"/>
                        </a:solidFill>
                        <a:latin typeface="Calibri"/>
                        <a:ea typeface="Calibri"/>
                        <a:cs typeface="Calibri"/>
                        <a:sym typeface="Calibri"/>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lnSpc>
                          <a:spcPct val="90000"/>
                        </a:lnSpc>
                        <a:spcBef>
                          <a:spcPts val="1000"/>
                        </a:spcBef>
                        <a:spcAft>
                          <a:spcPts val="0"/>
                        </a:spcAft>
                        <a:buNone/>
                      </a:pPr>
                      <a:r>
                        <a:rPr lang="en-US" sz="2400">
                          <a:solidFill>
                            <a:schemeClr val="lt1"/>
                          </a:solidFill>
                          <a:latin typeface="Calibri"/>
                          <a:ea typeface="Calibri"/>
                          <a:cs typeface="Calibri"/>
                          <a:sym typeface="Calibri"/>
                        </a:rPr>
                        <a:t>3+1 (OSN First Gen)</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90000"/>
                        </a:lnSpc>
                        <a:spcBef>
                          <a:spcPts val="1000"/>
                        </a:spcBef>
                        <a:spcAft>
                          <a:spcPts val="0"/>
                        </a:spcAft>
                        <a:buNone/>
                      </a:pPr>
                      <a:r>
                        <a:rPr lang="en-US" sz="2400">
                          <a:solidFill>
                            <a:schemeClr val="lt1"/>
                          </a:solidFill>
                          <a:latin typeface="Calibri"/>
                          <a:ea typeface="Calibri"/>
                          <a:cs typeface="Calibri"/>
                          <a:sym typeface="Calibri"/>
                        </a:rPr>
                        <a:t>99.9999% (6 9s)</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lnSpc>
                          <a:spcPct val="90000"/>
                        </a:lnSpc>
                        <a:spcBef>
                          <a:spcPts val="1000"/>
                        </a:spcBef>
                        <a:spcAft>
                          <a:spcPts val="0"/>
                        </a:spcAft>
                        <a:buClr>
                          <a:schemeClr val="dk1"/>
                        </a:buClr>
                        <a:buSzPts val="1100"/>
                        <a:buFont typeface="Arial"/>
                        <a:buNone/>
                      </a:pPr>
                      <a:r>
                        <a:rPr lang="en-US" sz="2400">
                          <a:solidFill>
                            <a:schemeClr val="lt1"/>
                          </a:solidFill>
                          <a:latin typeface="Calibri"/>
                          <a:ea typeface="Calibri"/>
                          <a:cs typeface="Calibri"/>
                          <a:sym typeface="Calibri"/>
                        </a:rPr>
                        <a:t>4+2 (OSN Future)</a:t>
                      </a:r>
                      <a:endParaRPr/>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90000"/>
                        </a:lnSpc>
                        <a:spcBef>
                          <a:spcPts val="1000"/>
                        </a:spcBef>
                        <a:spcAft>
                          <a:spcPts val="0"/>
                        </a:spcAft>
                        <a:buClr>
                          <a:schemeClr val="dk1"/>
                        </a:buClr>
                        <a:buSzPts val="1100"/>
                        <a:buFont typeface="Arial"/>
                        <a:buNone/>
                      </a:pPr>
                      <a:r>
                        <a:rPr lang="en-US" sz="2400">
                          <a:solidFill>
                            <a:schemeClr val="lt1"/>
                          </a:solidFill>
                          <a:latin typeface="Calibri"/>
                          <a:ea typeface="Calibri"/>
                          <a:cs typeface="Calibri"/>
                          <a:sym typeface="Calibri"/>
                        </a:rPr>
                        <a:t>99.99999999% (10 9s)</a:t>
                      </a:r>
                      <a:endParaRPr/>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lnSpc>
                          <a:spcPct val="90000"/>
                        </a:lnSpc>
                        <a:spcBef>
                          <a:spcPts val="1000"/>
                        </a:spcBef>
                        <a:spcAft>
                          <a:spcPts val="0"/>
                        </a:spcAft>
                        <a:buNone/>
                      </a:pPr>
                      <a:r>
                        <a:rPr lang="en-US" sz="2400" i="1">
                          <a:solidFill>
                            <a:schemeClr val="lt1"/>
                          </a:solidFill>
                          <a:latin typeface="Calibri"/>
                          <a:ea typeface="Calibri"/>
                          <a:cs typeface="Calibri"/>
                          <a:sym typeface="Calibri"/>
                        </a:rPr>
                        <a:t>AWS S3 Standard</a:t>
                      </a:r>
                      <a:endParaRPr sz="2400" i="1">
                        <a:solidFill>
                          <a:schemeClr val="lt1"/>
                        </a:solidFill>
                        <a:latin typeface="Calibri"/>
                        <a:ea typeface="Calibri"/>
                        <a:cs typeface="Calibri"/>
                        <a:sym typeface="Calibri"/>
                      </a:endParaRPr>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90000"/>
                        </a:lnSpc>
                        <a:spcBef>
                          <a:spcPts val="1000"/>
                        </a:spcBef>
                        <a:spcAft>
                          <a:spcPts val="0"/>
                        </a:spcAft>
                        <a:buClr>
                          <a:schemeClr val="dk1"/>
                        </a:buClr>
                        <a:buSzPts val="1100"/>
                        <a:buFont typeface="Arial"/>
                        <a:buNone/>
                      </a:pPr>
                      <a:r>
                        <a:rPr lang="en-US" sz="2400" i="1">
                          <a:solidFill>
                            <a:schemeClr val="lt1"/>
                          </a:solidFill>
                          <a:latin typeface="Calibri"/>
                          <a:ea typeface="Calibri"/>
                          <a:cs typeface="Calibri"/>
                          <a:sym typeface="Calibri"/>
                        </a:rPr>
                        <a:t>99.999999999% (11 9s)</a:t>
                      </a:r>
                      <a:endParaRPr sz="2400" i="1">
                        <a:solidFill>
                          <a:schemeClr val="lt1"/>
                        </a:solidFill>
                        <a:latin typeface="Calibri"/>
                        <a:ea typeface="Calibri"/>
                        <a:cs typeface="Calibri"/>
                        <a:sym typeface="Calibri"/>
                      </a:endParaRPr>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lnSpc>
                          <a:spcPct val="90000"/>
                        </a:lnSpc>
                        <a:spcBef>
                          <a:spcPts val="1000"/>
                        </a:spcBef>
                        <a:spcAft>
                          <a:spcPts val="0"/>
                        </a:spcAft>
                        <a:buClr>
                          <a:schemeClr val="dk1"/>
                        </a:buClr>
                        <a:buSzPts val="1100"/>
                        <a:buFont typeface="Arial"/>
                        <a:buNone/>
                      </a:pPr>
                      <a:r>
                        <a:rPr lang="en-US" sz="2400">
                          <a:solidFill>
                            <a:schemeClr val="lt1"/>
                          </a:solidFill>
                          <a:latin typeface="Calibri"/>
                          <a:ea typeface="Calibri"/>
                          <a:cs typeface="Calibri"/>
                          <a:sym typeface="Calibri"/>
                        </a:rPr>
                        <a:t>8+3 (OSN Future)</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lnSpc>
                          <a:spcPct val="90000"/>
                        </a:lnSpc>
                        <a:spcBef>
                          <a:spcPts val="1000"/>
                        </a:spcBef>
                        <a:spcAft>
                          <a:spcPts val="0"/>
                        </a:spcAft>
                        <a:buClr>
                          <a:schemeClr val="dk1"/>
                        </a:buClr>
                        <a:buSzPts val="1100"/>
                        <a:buFont typeface="Arial"/>
                        <a:buNone/>
                      </a:pPr>
                      <a:r>
                        <a:rPr lang="en-US" sz="2400">
                          <a:solidFill>
                            <a:schemeClr val="lt1"/>
                          </a:solidFill>
                          <a:latin typeface="Calibri"/>
                          <a:ea typeface="Calibri"/>
                          <a:cs typeface="Calibri"/>
                          <a:sym typeface="Calibri"/>
                        </a:rPr>
                        <a:t>99.999999999999% (14 9s)</a:t>
                      </a:r>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4"/>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49"/>
          <p:cNvSpPr txBox="1">
            <a:spLocks noGrp="1"/>
          </p:cNvSpPr>
          <p:nvPr>
            <p:ph type="title"/>
          </p:nvPr>
        </p:nvSpPr>
        <p:spPr>
          <a:xfrm>
            <a:off x="680321" y="753228"/>
            <a:ext cx="9613800" cy="1080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OSN Pod Space Reservations</a:t>
            </a:r>
            <a:endParaRPr/>
          </a:p>
        </p:txBody>
      </p:sp>
      <p:sp>
        <p:nvSpPr>
          <p:cNvPr id="503" name="Google Shape;503;p49"/>
          <p:cNvSpPr txBox="1">
            <a:spLocks noGrp="1"/>
          </p:cNvSpPr>
          <p:nvPr>
            <p:ph type="body" idx="1"/>
          </p:nvPr>
        </p:nvSpPr>
        <p:spPr>
          <a:xfrm>
            <a:off x="680321" y="2336873"/>
            <a:ext cx="9613800" cy="3599400"/>
          </a:xfrm>
          <a:prstGeom prst="rect">
            <a:avLst/>
          </a:prstGeom>
        </p:spPr>
        <p:txBody>
          <a:bodyPr spcFirstLastPara="1" wrap="square" lIns="91425" tIns="45700" rIns="91425" bIns="45700" anchor="t" anchorCtr="0">
            <a:noAutofit/>
          </a:bodyPr>
          <a:lstStyle/>
          <a:p>
            <a:pPr marL="457200" lvl="0" indent="-342900" algn="l" rtl="0">
              <a:spcBef>
                <a:spcPts val="1000"/>
              </a:spcBef>
              <a:spcAft>
                <a:spcPts val="0"/>
              </a:spcAft>
              <a:buSzPts val="1800"/>
              <a:buChar char="•"/>
            </a:pPr>
            <a:r>
              <a:rPr lang="en-US" b="1"/>
              <a:t>Ceph Overhead</a:t>
            </a:r>
            <a:r>
              <a:rPr lang="en-US"/>
              <a:t> - Disks won’t fill past 95%.</a:t>
            </a:r>
            <a:endParaRPr/>
          </a:p>
          <a:p>
            <a:pPr marL="457200" lvl="0" indent="-342900" algn="l" rtl="0">
              <a:spcBef>
                <a:spcPts val="0"/>
              </a:spcBef>
              <a:spcAft>
                <a:spcPts val="0"/>
              </a:spcAft>
              <a:buSzPts val="1800"/>
              <a:buChar char="•"/>
            </a:pPr>
            <a:r>
              <a:rPr lang="en-US" b="1"/>
              <a:t>Ceph Metadata</a:t>
            </a:r>
            <a:r>
              <a:rPr lang="en-US"/>
              <a:t> - Space reserved for </a:t>
            </a:r>
            <a:br>
              <a:rPr lang="en-US"/>
            </a:br>
            <a:r>
              <a:rPr lang="en-US"/>
              <a:t>information about objects and accounts.</a:t>
            </a:r>
            <a:endParaRPr/>
          </a:p>
          <a:p>
            <a:pPr marL="457200" lvl="0" indent="-342900" algn="l" rtl="0">
              <a:spcBef>
                <a:spcPts val="0"/>
              </a:spcBef>
              <a:spcAft>
                <a:spcPts val="0"/>
              </a:spcAft>
              <a:buSzPts val="1800"/>
              <a:buChar char="•"/>
            </a:pPr>
            <a:r>
              <a:rPr lang="en-US" b="1"/>
              <a:t>Reserved Space</a:t>
            </a:r>
            <a:r>
              <a:rPr lang="en-US"/>
              <a:t> - Space reserved for node </a:t>
            </a:r>
            <a:br>
              <a:rPr lang="en-US"/>
            </a:br>
            <a:r>
              <a:rPr lang="en-US"/>
              <a:t>failure. This space is only allocated to projects </a:t>
            </a:r>
            <a:br>
              <a:rPr lang="en-US"/>
            </a:br>
            <a:r>
              <a:rPr lang="en-US"/>
              <a:t>if the project cannot be allocated on another </a:t>
            </a:r>
            <a:br>
              <a:rPr lang="en-US"/>
            </a:br>
            <a:r>
              <a:rPr lang="en-US"/>
              <a:t>Pod.</a:t>
            </a:r>
            <a:endParaRPr/>
          </a:p>
          <a:p>
            <a:pPr marL="457200" lvl="0" indent="-342900" algn="l" rtl="0">
              <a:spcBef>
                <a:spcPts val="0"/>
              </a:spcBef>
              <a:spcAft>
                <a:spcPts val="0"/>
              </a:spcAft>
              <a:buSzPts val="1800"/>
              <a:buChar char="•"/>
            </a:pPr>
            <a:r>
              <a:rPr lang="en-US" b="1"/>
              <a:t>Allocatable Space</a:t>
            </a:r>
            <a:r>
              <a:rPr lang="en-US"/>
              <a:t> - Space available to projects.</a:t>
            </a:r>
            <a:endParaRPr/>
          </a:p>
        </p:txBody>
      </p:sp>
      <p:pic>
        <p:nvPicPr>
          <p:cNvPr id="504" name="Google Shape;504;p49"/>
          <p:cNvPicPr preferRelativeResize="0"/>
          <p:nvPr/>
        </p:nvPicPr>
        <p:blipFill>
          <a:blip r:embed="rId3">
            <a:alphaModFix/>
          </a:blip>
          <a:stretch>
            <a:fillRect/>
          </a:stretch>
        </p:blipFill>
        <p:spPr>
          <a:xfrm>
            <a:off x="7120800" y="1055625"/>
            <a:ext cx="4661300" cy="5558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50"/>
          <p:cNvSpPr txBox="1">
            <a:spLocks noGrp="1"/>
          </p:cNvSpPr>
          <p:nvPr>
            <p:ph type="title"/>
          </p:nvPr>
        </p:nvSpPr>
        <p:spPr>
          <a:xfrm>
            <a:off x="680321" y="753228"/>
            <a:ext cx="9613800" cy="1080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Future OSN Ceph Updates</a:t>
            </a:r>
            <a:endParaRPr/>
          </a:p>
        </p:txBody>
      </p:sp>
      <p:sp>
        <p:nvSpPr>
          <p:cNvPr id="511" name="Google Shape;511;p50"/>
          <p:cNvSpPr txBox="1">
            <a:spLocks noGrp="1"/>
          </p:cNvSpPr>
          <p:nvPr>
            <p:ph type="body" idx="1"/>
          </p:nvPr>
        </p:nvSpPr>
        <p:spPr>
          <a:xfrm>
            <a:off x="680321" y="2336873"/>
            <a:ext cx="9613800" cy="3599400"/>
          </a:xfrm>
          <a:prstGeom prst="rect">
            <a:avLst/>
          </a:prstGeom>
        </p:spPr>
        <p:txBody>
          <a:bodyPr spcFirstLastPara="1" wrap="square" lIns="91425" tIns="45700" rIns="91425" bIns="45700" anchor="t" anchorCtr="0">
            <a:noAutofit/>
          </a:bodyPr>
          <a:lstStyle/>
          <a:p>
            <a:pPr marL="457200" lvl="0" indent="-342900" algn="l" rtl="0">
              <a:spcBef>
                <a:spcPts val="1000"/>
              </a:spcBef>
              <a:spcAft>
                <a:spcPts val="0"/>
              </a:spcAft>
              <a:buSzPts val="1800"/>
              <a:buChar char="•"/>
            </a:pPr>
            <a:r>
              <a:rPr lang="en-US"/>
              <a:t>Plans to upgrade to Ceph 16.2 (Pacific) in 2021</a:t>
            </a:r>
            <a:br>
              <a:rPr lang="en-US"/>
            </a:br>
            <a:endParaRPr/>
          </a:p>
          <a:p>
            <a:pPr marL="457200" lvl="0" indent="-342900" algn="l" rtl="0">
              <a:spcBef>
                <a:spcPts val="0"/>
              </a:spcBef>
              <a:spcAft>
                <a:spcPts val="0"/>
              </a:spcAft>
              <a:buSzPts val="1800"/>
              <a:buChar char="•"/>
            </a:pPr>
            <a:r>
              <a:rPr lang="en-US"/>
              <a:t>Switch from ceph-ansible to cephadm for Ceph </a:t>
            </a:r>
            <a:br>
              <a:rPr lang="en-US"/>
            </a:br>
            <a:r>
              <a:rPr lang="en-US"/>
              <a:t>deployment and management</a:t>
            </a:r>
            <a:endParaRPr/>
          </a:p>
          <a:p>
            <a:pPr marL="914400" lvl="1" indent="-342900" algn="l" rtl="0">
              <a:spcBef>
                <a:spcPts val="0"/>
              </a:spcBef>
              <a:spcAft>
                <a:spcPts val="0"/>
              </a:spcAft>
              <a:buSzPts val="1800"/>
              <a:buChar char="•"/>
            </a:pPr>
            <a:r>
              <a:rPr lang="en-US"/>
              <a:t>ceph-ansible too slow to deploy small changes</a:t>
            </a:r>
            <a:endParaRPr/>
          </a:p>
          <a:p>
            <a:pPr marL="914400" lvl="1" indent="-342900" algn="l" rtl="0">
              <a:spcBef>
                <a:spcPts val="0"/>
              </a:spcBef>
              <a:spcAft>
                <a:spcPts val="0"/>
              </a:spcAft>
              <a:buSzPts val="1800"/>
              <a:buChar char="•"/>
            </a:pPr>
            <a:r>
              <a:rPr lang="en-US"/>
              <a:t>Prone to failures when disks fail</a:t>
            </a:r>
            <a:endParaRPr/>
          </a:p>
          <a:p>
            <a:pPr marL="914400" lvl="1" indent="-342900" algn="l" rtl="0">
              <a:spcBef>
                <a:spcPts val="0"/>
              </a:spcBef>
              <a:spcAft>
                <a:spcPts val="0"/>
              </a:spcAft>
              <a:buSzPts val="1800"/>
              <a:buChar char="•"/>
            </a:pPr>
            <a:r>
              <a:rPr lang="en-US"/>
              <a:t>Will keep using Ansible for managing other software </a:t>
            </a:r>
            <a:br>
              <a:rPr lang="en-US"/>
            </a:br>
            <a:r>
              <a:rPr lang="en-US"/>
              <a:t>on the pods</a:t>
            </a:r>
            <a:endParaRPr/>
          </a:p>
        </p:txBody>
      </p:sp>
      <p:pic>
        <p:nvPicPr>
          <p:cNvPr id="512" name="Google Shape;512;p50"/>
          <p:cNvPicPr preferRelativeResize="0"/>
          <p:nvPr/>
        </p:nvPicPr>
        <p:blipFill>
          <a:blip r:embed="rId3">
            <a:alphaModFix/>
          </a:blip>
          <a:stretch>
            <a:fillRect/>
          </a:stretch>
        </p:blipFill>
        <p:spPr>
          <a:xfrm>
            <a:off x="7712075" y="2583946"/>
            <a:ext cx="4144101" cy="2764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The Data Deluge</a:t>
            </a:r>
            <a:endParaRPr/>
          </a:p>
        </p:txBody>
      </p:sp>
      <p:sp>
        <p:nvSpPr>
          <p:cNvPr id="198" name="Google Shape;198;p3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lgn="r"/>
            <a:fld id="{00000000-1234-1234-1234-123412341234}" type="slidenum">
              <a:rPr lang="en"/>
              <a:pPr algn="r"/>
              <a:t>2</a:t>
            </a:fld>
            <a:endParaRPr/>
          </a:p>
        </p:txBody>
      </p:sp>
      <p:pic>
        <p:nvPicPr>
          <p:cNvPr id="199" name="Google Shape;199;p38"/>
          <p:cNvPicPr preferRelativeResize="0"/>
          <p:nvPr/>
        </p:nvPicPr>
        <p:blipFill>
          <a:blip r:embed="rId3">
            <a:alphaModFix/>
          </a:blip>
          <a:stretch>
            <a:fillRect/>
          </a:stretch>
        </p:blipFill>
        <p:spPr>
          <a:xfrm>
            <a:off x="0" y="6190034"/>
            <a:ext cx="2586400" cy="667967"/>
          </a:xfrm>
          <a:prstGeom prst="rect">
            <a:avLst/>
          </a:prstGeom>
          <a:noFill/>
          <a:ln>
            <a:noFill/>
          </a:ln>
        </p:spPr>
      </p:pic>
      <p:sp>
        <p:nvSpPr>
          <p:cNvPr id="200" name="Google Shape;200;p38"/>
          <p:cNvSpPr txBox="1"/>
          <p:nvPr/>
        </p:nvSpPr>
        <p:spPr>
          <a:xfrm>
            <a:off x="3623291" y="3511100"/>
            <a:ext cx="4800242" cy="524800"/>
          </a:xfrm>
          <a:prstGeom prst="rect">
            <a:avLst/>
          </a:prstGeom>
          <a:noFill/>
          <a:ln>
            <a:noFill/>
          </a:ln>
        </p:spPr>
        <p:txBody>
          <a:bodyPr spcFirstLastPara="1" wrap="square" lIns="121900" tIns="121900" rIns="121900" bIns="121900" anchor="t" anchorCtr="0">
            <a:noAutofit/>
          </a:bodyPr>
          <a:lstStyle/>
          <a:p>
            <a:r>
              <a:rPr lang="en" sz="2400" dirty="0"/>
              <a:t>Capture  |  Store  |  </a:t>
            </a:r>
            <a:r>
              <a:rPr lang="en" sz="2800" b="1" u="sng" dirty="0"/>
              <a:t>Share</a:t>
            </a:r>
            <a:r>
              <a:rPr lang="en" sz="2400" dirty="0"/>
              <a:t> | Analyze</a:t>
            </a:r>
            <a:endParaRPr sz="2400" dirty="0"/>
          </a:p>
        </p:txBody>
      </p:sp>
      <p:pic>
        <p:nvPicPr>
          <p:cNvPr id="201" name="Google Shape;201;p38"/>
          <p:cNvPicPr preferRelativeResize="0"/>
          <p:nvPr/>
        </p:nvPicPr>
        <p:blipFill>
          <a:blip r:embed="rId4">
            <a:alphaModFix/>
          </a:blip>
          <a:stretch>
            <a:fillRect/>
          </a:stretch>
        </p:blipFill>
        <p:spPr>
          <a:xfrm>
            <a:off x="4432500" y="1309728"/>
            <a:ext cx="2586400" cy="1461877"/>
          </a:xfrm>
          <a:prstGeom prst="rect">
            <a:avLst/>
          </a:prstGeom>
          <a:noFill/>
          <a:ln>
            <a:noFill/>
          </a:ln>
        </p:spPr>
      </p:pic>
      <p:pic>
        <p:nvPicPr>
          <p:cNvPr id="202" name="Google Shape;202;p38"/>
          <p:cNvPicPr preferRelativeResize="0"/>
          <p:nvPr/>
        </p:nvPicPr>
        <p:blipFill>
          <a:blip r:embed="rId5">
            <a:alphaModFix/>
          </a:blip>
          <a:stretch>
            <a:fillRect/>
          </a:stretch>
        </p:blipFill>
        <p:spPr>
          <a:xfrm>
            <a:off x="8423539" y="2040667"/>
            <a:ext cx="2873061" cy="1583867"/>
          </a:xfrm>
          <a:prstGeom prst="rect">
            <a:avLst/>
          </a:prstGeom>
          <a:noFill/>
          <a:ln>
            <a:noFill/>
          </a:ln>
        </p:spPr>
      </p:pic>
      <p:pic>
        <p:nvPicPr>
          <p:cNvPr id="203" name="Google Shape;203;p38"/>
          <p:cNvPicPr preferRelativeResize="0"/>
          <p:nvPr/>
        </p:nvPicPr>
        <p:blipFill>
          <a:blip r:embed="rId6">
            <a:alphaModFix/>
          </a:blip>
          <a:stretch>
            <a:fillRect/>
          </a:stretch>
        </p:blipFill>
        <p:spPr>
          <a:xfrm>
            <a:off x="8423533" y="4308217"/>
            <a:ext cx="2105600" cy="1583867"/>
          </a:xfrm>
          <a:prstGeom prst="rect">
            <a:avLst/>
          </a:prstGeom>
          <a:noFill/>
          <a:ln>
            <a:noFill/>
          </a:ln>
        </p:spPr>
      </p:pic>
      <p:pic>
        <p:nvPicPr>
          <p:cNvPr id="204" name="Google Shape;204;p38"/>
          <p:cNvPicPr preferRelativeResize="0"/>
          <p:nvPr/>
        </p:nvPicPr>
        <p:blipFill>
          <a:blip r:embed="rId7">
            <a:alphaModFix/>
          </a:blip>
          <a:stretch>
            <a:fillRect/>
          </a:stretch>
        </p:blipFill>
        <p:spPr>
          <a:xfrm>
            <a:off x="4432500" y="5119633"/>
            <a:ext cx="2676000" cy="1070400"/>
          </a:xfrm>
          <a:prstGeom prst="rect">
            <a:avLst/>
          </a:prstGeom>
          <a:noFill/>
          <a:ln>
            <a:noFill/>
          </a:ln>
        </p:spPr>
      </p:pic>
      <p:pic>
        <p:nvPicPr>
          <p:cNvPr id="205" name="Google Shape;205;p38"/>
          <p:cNvPicPr preferRelativeResize="0"/>
          <p:nvPr/>
        </p:nvPicPr>
        <p:blipFill>
          <a:blip r:embed="rId8">
            <a:alphaModFix/>
          </a:blip>
          <a:stretch>
            <a:fillRect/>
          </a:stretch>
        </p:blipFill>
        <p:spPr>
          <a:xfrm>
            <a:off x="1282267" y="4236733"/>
            <a:ext cx="2200700" cy="1655376"/>
          </a:xfrm>
          <a:prstGeom prst="rect">
            <a:avLst/>
          </a:prstGeom>
          <a:noFill/>
          <a:ln>
            <a:noFill/>
          </a:ln>
        </p:spPr>
      </p:pic>
      <p:pic>
        <p:nvPicPr>
          <p:cNvPr id="206" name="Google Shape;206;p38"/>
          <p:cNvPicPr preferRelativeResize="0"/>
          <p:nvPr/>
        </p:nvPicPr>
        <p:blipFill>
          <a:blip r:embed="rId9">
            <a:alphaModFix/>
          </a:blip>
          <a:stretch>
            <a:fillRect/>
          </a:stretch>
        </p:blipFill>
        <p:spPr>
          <a:xfrm>
            <a:off x="1282267" y="2051584"/>
            <a:ext cx="2200700" cy="1650533"/>
          </a:xfrm>
          <a:prstGeom prst="rect">
            <a:avLst/>
          </a:prstGeom>
          <a:noFill/>
          <a:ln>
            <a:noFill/>
          </a:ln>
        </p:spPr>
      </p:pic>
    </p:spTree>
    <p:extLst>
      <p:ext uri="{BB962C8B-B14F-4D97-AF65-F5344CB8AC3E}">
        <p14:creationId xmlns:p14="http://schemas.microsoft.com/office/powerpoint/2010/main" val="403658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51"/>
          <p:cNvSpPr txBox="1"/>
          <p:nvPr/>
        </p:nvSpPr>
        <p:spPr>
          <a:xfrm>
            <a:off x="9137558" y="2828835"/>
            <a:ext cx="2954400" cy="1200300"/>
          </a:xfrm>
          <a:prstGeom prst="rect">
            <a:avLst/>
          </a:prstGeom>
          <a:noFill/>
          <a:ln>
            <a:noFill/>
          </a:ln>
        </p:spPr>
        <p:txBody>
          <a:bodyPr spcFirstLastPara="1" wrap="square" lIns="91425" tIns="45700" rIns="91425" bIns="45700" anchor="t" anchorCtr="0">
            <a:noAutofit/>
          </a:bodyPr>
          <a:lstStyle/>
          <a:p>
            <a:pPr marL="0" lvl="0" indent="0" algn="ctr" rtl="0">
              <a:lnSpc>
                <a:spcPct val="115000"/>
              </a:lnSpc>
              <a:spcBef>
                <a:spcPts val="0"/>
              </a:spcBef>
              <a:spcAft>
                <a:spcPts val="0"/>
              </a:spcAft>
              <a:buClr>
                <a:schemeClr val="dk1"/>
              </a:buClr>
              <a:buSzPts val="1100"/>
              <a:buFont typeface="Arial"/>
              <a:buNone/>
            </a:pPr>
            <a:endParaRPr sz="2100" i="1">
              <a:solidFill>
                <a:srgbClr val="FFFFFF"/>
              </a:solidFill>
              <a:latin typeface="Calibri"/>
              <a:ea typeface="Calibri"/>
              <a:cs typeface="Calibri"/>
              <a:sym typeface="Calibri"/>
            </a:endParaRPr>
          </a:p>
          <a:p>
            <a:pPr marL="0" marR="0" lvl="0" indent="0" algn="ctr" rtl="0">
              <a:spcBef>
                <a:spcPts val="0"/>
              </a:spcBef>
              <a:spcAft>
                <a:spcPts val="0"/>
              </a:spcAft>
              <a:buNone/>
            </a:pPr>
            <a:endParaRPr sz="1700" i="1">
              <a:solidFill>
                <a:schemeClr val="lt1"/>
              </a:solidFill>
              <a:latin typeface="Calibri"/>
              <a:ea typeface="Calibri"/>
              <a:cs typeface="Calibri"/>
              <a:sym typeface="Calibri"/>
            </a:endParaRPr>
          </a:p>
          <a:p>
            <a:pPr marL="0" marR="0" lvl="0" indent="0" algn="ctr" rtl="0">
              <a:spcBef>
                <a:spcPts val="0"/>
              </a:spcBef>
              <a:spcAft>
                <a:spcPts val="0"/>
              </a:spcAft>
              <a:buNone/>
            </a:pPr>
            <a:endParaRPr/>
          </a:p>
        </p:txBody>
      </p:sp>
      <p:sp>
        <p:nvSpPr>
          <p:cNvPr id="519" name="Google Shape;519;p51"/>
          <p:cNvSpPr txBox="1">
            <a:spLocks noGrp="1"/>
          </p:cNvSpPr>
          <p:nvPr>
            <p:ph type="subTitle" idx="1"/>
          </p:nvPr>
        </p:nvSpPr>
        <p:spPr>
          <a:xfrm>
            <a:off x="145000" y="2334600"/>
            <a:ext cx="8717100" cy="2188800"/>
          </a:xfrm>
          <a:prstGeom prst="rect">
            <a:avLst/>
          </a:prstGeom>
          <a:noFill/>
          <a:ln>
            <a:noFill/>
          </a:ln>
        </p:spPr>
        <p:txBody>
          <a:bodyPr spcFirstLastPara="1" wrap="square" lIns="91425" tIns="45700" rIns="91425" bIns="45700" anchor="t" anchorCtr="0">
            <a:noAutofit/>
          </a:bodyPr>
          <a:lstStyle/>
          <a:p>
            <a:pPr marL="0" lvl="0" indent="0" algn="ctr" rtl="0">
              <a:lnSpc>
                <a:spcPct val="80000"/>
              </a:lnSpc>
              <a:spcBef>
                <a:spcPts val="1000"/>
              </a:spcBef>
              <a:spcAft>
                <a:spcPts val="0"/>
              </a:spcAft>
              <a:buClr>
                <a:schemeClr val="lt1"/>
              </a:buClr>
              <a:buSzPts val="2220"/>
              <a:buNone/>
            </a:pPr>
            <a:endParaRPr sz="4520"/>
          </a:p>
          <a:p>
            <a:pPr marL="0" lvl="0" indent="0" algn="ctr" rtl="0">
              <a:lnSpc>
                <a:spcPct val="80000"/>
              </a:lnSpc>
              <a:spcBef>
                <a:spcPts val="1000"/>
              </a:spcBef>
              <a:spcAft>
                <a:spcPts val="0"/>
              </a:spcAft>
              <a:buClr>
                <a:schemeClr val="lt1"/>
              </a:buClr>
              <a:buSzPts val="2220"/>
              <a:buNone/>
            </a:pPr>
            <a:r>
              <a:rPr lang="en-US" sz="4520"/>
              <a:t>OSN Command Center</a:t>
            </a:r>
            <a:endParaRPr sz="4520"/>
          </a:p>
          <a:p>
            <a:pPr marL="0" lvl="0" indent="0" algn="r" rtl="0">
              <a:lnSpc>
                <a:spcPct val="80000"/>
              </a:lnSpc>
              <a:spcBef>
                <a:spcPts val="1000"/>
              </a:spcBef>
              <a:spcAft>
                <a:spcPts val="0"/>
              </a:spcAft>
              <a:buClr>
                <a:schemeClr val="lt1"/>
              </a:buClr>
              <a:buSzPts val="2220"/>
              <a:buNone/>
            </a:pPr>
            <a:endParaRPr sz="2220"/>
          </a:p>
          <a:p>
            <a:pPr marL="0" lvl="0" indent="0" algn="r" rtl="0">
              <a:lnSpc>
                <a:spcPct val="80000"/>
              </a:lnSpc>
              <a:spcBef>
                <a:spcPts val="1000"/>
              </a:spcBef>
              <a:spcAft>
                <a:spcPts val="0"/>
              </a:spcAft>
              <a:buClr>
                <a:schemeClr val="lt1"/>
              </a:buClr>
              <a:buSzPts val="1480"/>
              <a:buNone/>
            </a:pPr>
            <a:endParaRPr/>
          </a:p>
        </p:txBody>
      </p:sp>
      <p:sp>
        <p:nvSpPr>
          <p:cNvPr id="520" name="Google Shape;520;p51"/>
          <p:cNvSpPr txBox="1"/>
          <p:nvPr/>
        </p:nvSpPr>
        <p:spPr>
          <a:xfrm>
            <a:off x="9212750" y="4554800"/>
            <a:ext cx="2879100" cy="19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900" b="1">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52"/>
          <p:cNvSpPr txBox="1">
            <a:spLocks noGrp="1"/>
          </p:cNvSpPr>
          <p:nvPr>
            <p:ph type="title"/>
          </p:nvPr>
        </p:nvSpPr>
        <p:spPr>
          <a:xfrm>
            <a:off x="680321" y="753228"/>
            <a:ext cx="9613800" cy="1080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OSN Command Center</a:t>
            </a:r>
            <a:endParaRPr/>
          </a:p>
        </p:txBody>
      </p:sp>
      <p:sp>
        <p:nvSpPr>
          <p:cNvPr id="527" name="Google Shape;527;p52"/>
          <p:cNvSpPr txBox="1">
            <a:spLocks noGrp="1"/>
          </p:cNvSpPr>
          <p:nvPr>
            <p:ph type="body" idx="1"/>
          </p:nvPr>
        </p:nvSpPr>
        <p:spPr>
          <a:xfrm>
            <a:off x="680325" y="2179400"/>
            <a:ext cx="9613800" cy="4025700"/>
          </a:xfrm>
          <a:prstGeom prst="rect">
            <a:avLst/>
          </a:prstGeom>
        </p:spPr>
        <p:txBody>
          <a:bodyPr spcFirstLastPara="1" wrap="square" lIns="91425" tIns="45700" rIns="91425" bIns="45700" anchor="t" anchorCtr="0">
            <a:noAutofit/>
          </a:bodyPr>
          <a:lstStyle/>
          <a:p>
            <a:pPr marL="457200" lvl="0" indent="-361950" algn="l" rtl="0">
              <a:spcBef>
                <a:spcPts val="1000"/>
              </a:spcBef>
              <a:spcAft>
                <a:spcPts val="0"/>
              </a:spcAft>
              <a:buSzPts val="2100"/>
              <a:buChar char="•"/>
            </a:pPr>
            <a:r>
              <a:rPr lang="en-US" sz="2700"/>
              <a:t>Collection of services hosted on servers at MGHPCC and JHU</a:t>
            </a:r>
            <a:br>
              <a:rPr lang="en-US" sz="2700"/>
            </a:br>
            <a:endParaRPr sz="2700"/>
          </a:p>
          <a:p>
            <a:pPr marL="914400" lvl="1" indent="-361950" algn="l" rtl="0">
              <a:spcBef>
                <a:spcPts val="0"/>
              </a:spcBef>
              <a:spcAft>
                <a:spcPts val="0"/>
              </a:spcAft>
              <a:buSzPts val="2100"/>
              <a:buChar char="•"/>
            </a:pPr>
            <a:r>
              <a:rPr lang="en-US" sz="2300"/>
              <a:t>Pod provisioning and Software Install/Update</a:t>
            </a:r>
            <a:endParaRPr sz="2300"/>
          </a:p>
          <a:p>
            <a:pPr marL="1371600" lvl="2" indent="-361950" algn="l" rtl="0">
              <a:spcBef>
                <a:spcPts val="0"/>
              </a:spcBef>
              <a:spcAft>
                <a:spcPts val="0"/>
              </a:spcAft>
              <a:buSzPts val="2100"/>
              <a:buChar char="•"/>
            </a:pPr>
            <a:r>
              <a:rPr lang="en-US" sz="2100"/>
              <a:t>Bootstrap - Bare metal to functioning storage appliance</a:t>
            </a:r>
            <a:endParaRPr sz="2100"/>
          </a:p>
          <a:p>
            <a:pPr marL="1371600" lvl="2" indent="-361950" algn="l" rtl="0">
              <a:spcBef>
                <a:spcPts val="0"/>
              </a:spcBef>
              <a:spcAft>
                <a:spcPts val="0"/>
              </a:spcAft>
              <a:buSzPts val="2100"/>
              <a:buChar char="•"/>
            </a:pPr>
            <a:r>
              <a:rPr lang="en-US" sz="2100"/>
              <a:t>Software install/updates - Ongoing Ceph and community software distribution</a:t>
            </a:r>
            <a:br>
              <a:rPr lang="en-US" sz="2100"/>
            </a:br>
            <a:endParaRPr sz="2100"/>
          </a:p>
          <a:p>
            <a:pPr marL="914400" lvl="1" indent="-361950" algn="l" rtl="0">
              <a:spcBef>
                <a:spcPts val="0"/>
              </a:spcBef>
              <a:spcAft>
                <a:spcPts val="0"/>
              </a:spcAft>
              <a:buSzPts val="2100"/>
              <a:buChar char="•"/>
            </a:pPr>
            <a:r>
              <a:rPr lang="en-US" sz="2300"/>
              <a:t>Monitoring and Alerting</a:t>
            </a:r>
            <a:endParaRPr sz="2300"/>
          </a:p>
          <a:p>
            <a:pPr marL="1371600" lvl="2" indent="-361950" algn="l" rtl="0">
              <a:spcBef>
                <a:spcPts val="0"/>
              </a:spcBef>
              <a:spcAft>
                <a:spcPts val="0"/>
              </a:spcAft>
              <a:buSzPts val="2100"/>
              <a:buChar char="•"/>
            </a:pPr>
            <a:r>
              <a:rPr lang="en-US" sz="2100"/>
              <a:t>Telegraf, Influx, Grafana (TIG) stack, Slack</a:t>
            </a:r>
            <a:br>
              <a:rPr lang="en-US" sz="2100"/>
            </a:br>
            <a:endParaRPr sz="2100"/>
          </a:p>
          <a:p>
            <a:pPr marL="914400" lvl="1" indent="-361950" algn="l" rtl="0">
              <a:spcBef>
                <a:spcPts val="0"/>
              </a:spcBef>
              <a:spcAft>
                <a:spcPts val="0"/>
              </a:spcAft>
              <a:buSzPts val="2100"/>
              <a:buChar char="•"/>
            </a:pPr>
            <a:r>
              <a:rPr lang="en-US" sz="2300"/>
              <a:t>Web Applications</a:t>
            </a:r>
            <a:endParaRPr sz="2300"/>
          </a:p>
          <a:p>
            <a:pPr marL="1371600" lvl="2" indent="-361950" algn="l" rtl="0">
              <a:spcBef>
                <a:spcPts val="0"/>
              </a:spcBef>
              <a:spcAft>
                <a:spcPts val="0"/>
              </a:spcAft>
              <a:buSzPts val="2100"/>
              <a:buChar char="•"/>
            </a:pPr>
            <a:r>
              <a:rPr lang="en-US" sz="2100"/>
              <a:t>Storage Portal</a:t>
            </a:r>
            <a:endParaRPr sz="2100"/>
          </a:p>
          <a:p>
            <a:pPr marL="1371600" lvl="2" indent="-361950" algn="l" rtl="0">
              <a:spcBef>
                <a:spcPts val="0"/>
              </a:spcBef>
              <a:spcAft>
                <a:spcPts val="0"/>
              </a:spcAft>
              <a:buSzPts val="2100"/>
              <a:buChar char="•"/>
            </a:pPr>
            <a:r>
              <a:rPr lang="en-US" sz="2100"/>
              <a:t>Website</a:t>
            </a:r>
            <a:endParaRPr sz="2100"/>
          </a:p>
          <a:p>
            <a:pPr marL="0" lvl="0" indent="0" algn="l" rtl="0">
              <a:spcBef>
                <a:spcPts val="1000"/>
              </a:spcBef>
              <a:spcAft>
                <a:spcPts val="0"/>
              </a:spcAft>
              <a:buNone/>
            </a:pPr>
            <a:endParaRPr/>
          </a:p>
          <a:p>
            <a:pPr marL="457200" lvl="0" indent="0" algn="l" rtl="0">
              <a:spcBef>
                <a:spcPts val="1000"/>
              </a:spcBef>
              <a:spcAft>
                <a:spcPts val="0"/>
              </a:spcAft>
              <a:buNone/>
            </a:pPr>
            <a:endParaRPr/>
          </a:p>
          <a:p>
            <a:pPr marL="457200" lvl="0" indent="0" algn="l" rtl="0">
              <a:spcBef>
                <a:spcPts val="100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53"/>
          <p:cNvSpPr txBox="1">
            <a:spLocks noGrp="1"/>
          </p:cNvSpPr>
          <p:nvPr>
            <p:ph type="title"/>
          </p:nvPr>
        </p:nvSpPr>
        <p:spPr>
          <a:xfrm>
            <a:off x="680321" y="753228"/>
            <a:ext cx="9613800" cy="1080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OSN Command Center</a:t>
            </a:r>
            <a:endParaRPr/>
          </a:p>
        </p:txBody>
      </p:sp>
      <p:sp>
        <p:nvSpPr>
          <p:cNvPr id="534" name="Google Shape;534;p53"/>
          <p:cNvSpPr txBox="1">
            <a:spLocks noGrp="1"/>
          </p:cNvSpPr>
          <p:nvPr>
            <p:ph type="body" idx="1"/>
          </p:nvPr>
        </p:nvSpPr>
        <p:spPr>
          <a:xfrm>
            <a:off x="680325" y="2179400"/>
            <a:ext cx="9613800" cy="4025700"/>
          </a:xfrm>
          <a:prstGeom prst="rect">
            <a:avLst/>
          </a:prstGeom>
        </p:spPr>
        <p:txBody>
          <a:bodyPr spcFirstLastPara="1" wrap="square" lIns="91425" tIns="45700" rIns="91425" bIns="45700" anchor="t" anchorCtr="0">
            <a:noAutofit/>
          </a:bodyPr>
          <a:lstStyle/>
          <a:p>
            <a:pPr marL="457200" lvl="0" indent="-361950" algn="l" rtl="0">
              <a:spcBef>
                <a:spcPts val="1000"/>
              </a:spcBef>
              <a:spcAft>
                <a:spcPts val="0"/>
              </a:spcAft>
              <a:buSzPts val="2100"/>
              <a:buChar char="•"/>
            </a:pPr>
            <a:r>
              <a:rPr lang="en-US" sz="2700"/>
              <a:t>Collection of services hosted on servers at MGHPCC and JHU</a:t>
            </a:r>
            <a:br>
              <a:rPr lang="en-US" sz="2700"/>
            </a:br>
            <a:endParaRPr sz="2700"/>
          </a:p>
          <a:p>
            <a:pPr marL="914400" lvl="1" indent="-361950" algn="l" rtl="0">
              <a:spcBef>
                <a:spcPts val="0"/>
              </a:spcBef>
              <a:spcAft>
                <a:spcPts val="0"/>
              </a:spcAft>
              <a:buSzPts val="2100"/>
              <a:buChar char="•"/>
            </a:pPr>
            <a:r>
              <a:rPr lang="en-US" sz="2300"/>
              <a:t>Pod provisioning and Software Install/Update</a:t>
            </a:r>
            <a:endParaRPr sz="2300"/>
          </a:p>
          <a:p>
            <a:pPr marL="1371600" lvl="2" indent="-361950" algn="l" rtl="0">
              <a:spcBef>
                <a:spcPts val="0"/>
              </a:spcBef>
              <a:spcAft>
                <a:spcPts val="0"/>
              </a:spcAft>
              <a:buSzPts val="2100"/>
              <a:buChar char="•"/>
            </a:pPr>
            <a:r>
              <a:rPr lang="en-US" sz="2100"/>
              <a:t>Bootstrap - Bare metal to functioning storage appliance</a:t>
            </a:r>
            <a:endParaRPr sz="2100"/>
          </a:p>
          <a:p>
            <a:pPr marL="1371600" lvl="2" indent="-361950" algn="l" rtl="0">
              <a:spcBef>
                <a:spcPts val="0"/>
              </a:spcBef>
              <a:spcAft>
                <a:spcPts val="0"/>
              </a:spcAft>
              <a:buSzPts val="2100"/>
              <a:buChar char="•"/>
            </a:pPr>
            <a:r>
              <a:rPr lang="en-US" sz="2100"/>
              <a:t>Software install/updates - Ongoing Ceph and community software distribution</a:t>
            </a:r>
            <a:br>
              <a:rPr lang="en-US" sz="2100"/>
            </a:br>
            <a:endParaRPr sz="2100"/>
          </a:p>
          <a:p>
            <a:pPr marL="914400" lvl="1" indent="-361950" algn="l" rtl="0">
              <a:spcBef>
                <a:spcPts val="0"/>
              </a:spcBef>
              <a:spcAft>
                <a:spcPts val="0"/>
              </a:spcAft>
              <a:buSzPts val="2100"/>
              <a:buChar char="•"/>
            </a:pPr>
            <a:r>
              <a:rPr lang="en-US" sz="2300"/>
              <a:t>Monitoring and Alerting</a:t>
            </a:r>
            <a:endParaRPr sz="2300"/>
          </a:p>
          <a:p>
            <a:pPr marL="1371600" lvl="2" indent="-361950" algn="l" rtl="0">
              <a:spcBef>
                <a:spcPts val="0"/>
              </a:spcBef>
              <a:spcAft>
                <a:spcPts val="0"/>
              </a:spcAft>
              <a:buSzPts val="2100"/>
              <a:buChar char="•"/>
            </a:pPr>
            <a:r>
              <a:rPr lang="en-US" sz="2100"/>
              <a:t>Telegraf, Influx, Grafana (TIG) stack, Slack</a:t>
            </a:r>
            <a:br>
              <a:rPr lang="en-US" sz="2100"/>
            </a:br>
            <a:endParaRPr sz="2100"/>
          </a:p>
          <a:p>
            <a:pPr marL="914400" lvl="1" indent="-361950" algn="l" rtl="0">
              <a:spcBef>
                <a:spcPts val="0"/>
              </a:spcBef>
              <a:spcAft>
                <a:spcPts val="0"/>
              </a:spcAft>
              <a:buSzPts val="2100"/>
              <a:buChar char="•"/>
            </a:pPr>
            <a:r>
              <a:rPr lang="en-US" sz="2300"/>
              <a:t>Web Applications</a:t>
            </a:r>
            <a:endParaRPr sz="2300"/>
          </a:p>
          <a:p>
            <a:pPr marL="1371600" lvl="2" indent="-361950" algn="l" rtl="0">
              <a:spcBef>
                <a:spcPts val="0"/>
              </a:spcBef>
              <a:spcAft>
                <a:spcPts val="0"/>
              </a:spcAft>
              <a:buSzPts val="2100"/>
              <a:buChar char="•"/>
            </a:pPr>
            <a:r>
              <a:rPr lang="en-US" sz="2100"/>
              <a:t>Storage Portal</a:t>
            </a:r>
            <a:endParaRPr sz="2100"/>
          </a:p>
          <a:p>
            <a:pPr marL="1371600" lvl="2" indent="-361950" algn="l" rtl="0">
              <a:spcBef>
                <a:spcPts val="0"/>
              </a:spcBef>
              <a:spcAft>
                <a:spcPts val="0"/>
              </a:spcAft>
              <a:buSzPts val="2100"/>
              <a:buChar char="•"/>
            </a:pPr>
            <a:r>
              <a:rPr lang="en-US" sz="2100"/>
              <a:t>Website</a:t>
            </a:r>
            <a:endParaRPr sz="2100"/>
          </a:p>
          <a:p>
            <a:pPr marL="0" lvl="0" indent="0" algn="l" rtl="0">
              <a:spcBef>
                <a:spcPts val="1000"/>
              </a:spcBef>
              <a:spcAft>
                <a:spcPts val="0"/>
              </a:spcAft>
              <a:buNone/>
            </a:pPr>
            <a:endParaRPr/>
          </a:p>
          <a:p>
            <a:pPr marL="457200" lvl="0" indent="0" algn="l" rtl="0">
              <a:spcBef>
                <a:spcPts val="1000"/>
              </a:spcBef>
              <a:spcAft>
                <a:spcPts val="0"/>
              </a:spcAft>
              <a:buNone/>
            </a:pPr>
            <a:endParaRPr/>
          </a:p>
          <a:p>
            <a:pPr marL="457200" lvl="0" indent="0" algn="l" rtl="0">
              <a:spcBef>
                <a:spcPts val="100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54"/>
          <p:cNvSpPr txBox="1">
            <a:spLocks noGrp="1"/>
          </p:cNvSpPr>
          <p:nvPr>
            <p:ph type="title"/>
          </p:nvPr>
        </p:nvSpPr>
        <p:spPr>
          <a:xfrm>
            <a:off x="680322" y="2869895"/>
            <a:ext cx="9613800" cy="1090800"/>
          </a:xfrm>
          <a:prstGeom prst="rect">
            <a:avLst/>
          </a:prstGeom>
          <a:noFill/>
          <a:ln>
            <a:noFill/>
          </a:ln>
        </p:spPr>
        <p:txBody>
          <a:bodyPr spcFirstLastPara="1" wrap="square" lIns="91425" tIns="45700" rIns="91425" bIns="45700" anchor="ctr" anchorCtr="0">
            <a:noAutofit/>
          </a:bodyPr>
          <a:lstStyle/>
          <a:p>
            <a:pPr marL="457200" lvl="0" indent="0" algn="r" rtl="0">
              <a:spcBef>
                <a:spcPts val="0"/>
              </a:spcBef>
              <a:spcAft>
                <a:spcPts val="0"/>
              </a:spcAft>
              <a:buNone/>
            </a:pPr>
            <a:r>
              <a:rPr lang="en-US"/>
              <a:t>Pod provisioning and Software Install/Update</a:t>
            </a:r>
            <a:endParaRPr/>
          </a:p>
        </p:txBody>
      </p:sp>
      <p:sp>
        <p:nvSpPr>
          <p:cNvPr id="540" name="Google Shape;540;p54"/>
          <p:cNvSpPr txBox="1">
            <a:spLocks noGrp="1"/>
          </p:cNvSpPr>
          <p:nvPr>
            <p:ph type="body" idx="1"/>
          </p:nvPr>
        </p:nvSpPr>
        <p:spPr>
          <a:xfrm>
            <a:off x="680322" y="4232171"/>
            <a:ext cx="9613800" cy="17040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0"/>
              </a:spcBef>
              <a:spcAft>
                <a:spcPts val="0"/>
              </a:spcAft>
              <a:buClr>
                <a:schemeClr val="lt1"/>
              </a:buClr>
              <a:buSzPts val="2000"/>
              <a:buNone/>
            </a:pPr>
            <a:r>
              <a:rPr lang="en-US"/>
              <a:t>Bootstrap, software install, lifecycle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55"/>
          <p:cNvSpPr txBox="1"/>
          <p:nvPr/>
        </p:nvSpPr>
        <p:spPr>
          <a:xfrm>
            <a:off x="57427" y="4044101"/>
            <a:ext cx="2007300" cy="261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00">
                <a:solidFill>
                  <a:schemeClr val="lt1"/>
                </a:solidFill>
                <a:latin typeface="Calibri"/>
                <a:ea typeface="Calibri"/>
                <a:cs typeface="Calibri"/>
                <a:sym typeface="Calibri"/>
              </a:rPr>
              <a:t>Command Center (Provisioning)</a:t>
            </a:r>
            <a:endParaRPr sz="1100">
              <a:solidFill>
                <a:schemeClr val="lt1"/>
              </a:solidFill>
              <a:latin typeface="Calibri"/>
              <a:ea typeface="Calibri"/>
              <a:cs typeface="Calibri"/>
              <a:sym typeface="Calibri"/>
            </a:endParaRPr>
          </a:p>
          <a:p>
            <a:pPr marL="0" marR="0" lvl="0" indent="0" algn="l" rtl="0">
              <a:spcBef>
                <a:spcPts val="0"/>
              </a:spcBef>
              <a:spcAft>
                <a:spcPts val="0"/>
              </a:spcAft>
              <a:buNone/>
            </a:pPr>
            <a:r>
              <a:rPr lang="en-US" sz="1100">
                <a:solidFill>
                  <a:schemeClr val="lt1"/>
                </a:solidFill>
                <a:latin typeface="Calibri"/>
                <a:ea typeface="Calibri"/>
                <a:cs typeface="Calibri"/>
                <a:sym typeface="Calibri"/>
              </a:rPr>
              <a:t>    </a:t>
            </a:r>
            <a:r>
              <a:rPr lang="en-US" sz="1100" i="1">
                <a:solidFill>
                  <a:schemeClr val="lt1"/>
                </a:solidFill>
                <a:latin typeface="Calibri"/>
                <a:ea typeface="Calibri"/>
                <a:cs typeface="Calibri"/>
                <a:sym typeface="Calibri"/>
              </a:rPr>
              <a:t>ctl01.osn.xsede.org</a:t>
            </a:r>
            <a:endParaRPr sz="1100" i="1">
              <a:solidFill>
                <a:schemeClr val="lt1"/>
              </a:solidFill>
              <a:latin typeface="Calibri"/>
              <a:ea typeface="Calibri"/>
              <a:cs typeface="Calibri"/>
              <a:sym typeface="Calibri"/>
            </a:endParaRPr>
          </a:p>
          <a:p>
            <a:pPr marL="0" marR="0" lvl="0" indent="0" algn="l" rtl="0">
              <a:spcBef>
                <a:spcPts val="0"/>
              </a:spcBef>
              <a:spcAft>
                <a:spcPts val="0"/>
              </a:spcAft>
              <a:buNone/>
            </a:pPr>
            <a:r>
              <a:rPr lang="en-US" sz="1100" i="1">
                <a:solidFill>
                  <a:schemeClr val="lt1"/>
                </a:solidFill>
                <a:latin typeface="Calibri"/>
                <a:ea typeface="Calibri"/>
                <a:cs typeface="Calibri"/>
                <a:sym typeface="Calibri"/>
              </a:rPr>
              <a:t>    ctl02.osn.xsede.org</a:t>
            </a:r>
            <a:endParaRPr sz="1100" i="1">
              <a:solidFill>
                <a:schemeClr val="lt1"/>
              </a:solidFill>
              <a:latin typeface="Calibri"/>
              <a:ea typeface="Calibri"/>
              <a:cs typeface="Calibri"/>
              <a:sym typeface="Calibri"/>
            </a:endParaRPr>
          </a:p>
        </p:txBody>
      </p:sp>
      <p:pic>
        <p:nvPicPr>
          <p:cNvPr id="546" name="Google Shape;546;p55" descr="Image result for 1U Supermicro"/>
          <p:cNvPicPr preferRelativeResize="0"/>
          <p:nvPr/>
        </p:nvPicPr>
        <p:blipFill rotWithShape="1">
          <a:blip r:embed="rId3">
            <a:alphaModFix/>
          </a:blip>
          <a:srcRect l="3152" t="51231" r="1898" b="10772"/>
          <a:stretch/>
        </p:blipFill>
        <p:spPr>
          <a:xfrm>
            <a:off x="3346915" y="2638983"/>
            <a:ext cx="1828800" cy="163713"/>
          </a:xfrm>
          <a:prstGeom prst="rect">
            <a:avLst/>
          </a:prstGeom>
          <a:noFill/>
          <a:ln>
            <a:noFill/>
          </a:ln>
        </p:spPr>
      </p:pic>
      <p:sp>
        <p:nvSpPr>
          <p:cNvPr id="547" name="Google Shape;547;p55"/>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Calibri"/>
              <a:buNone/>
            </a:pPr>
            <a:r>
              <a:rPr lang="en-US"/>
              <a:t>Provisioning - Bootstrap</a:t>
            </a:r>
            <a:endParaRPr/>
          </a:p>
        </p:txBody>
      </p:sp>
      <p:pic>
        <p:nvPicPr>
          <p:cNvPr id="548" name="Google Shape;548;p55"/>
          <p:cNvPicPr preferRelativeResize="0"/>
          <p:nvPr/>
        </p:nvPicPr>
        <p:blipFill rotWithShape="1">
          <a:blip r:embed="rId4">
            <a:alphaModFix/>
          </a:blip>
          <a:srcRect l="959" t="38164" r="2160"/>
          <a:stretch/>
        </p:blipFill>
        <p:spPr>
          <a:xfrm>
            <a:off x="3346915" y="2096379"/>
            <a:ext cx="1828800" cy="199511"/>
          </a:xfrm>
          <a:prstGeom prst="rect">
            <a:avLst/>
          </a:prstGeom>
          <a:noFill/>
          <a:ln>
            <a:noFill/>
          </a:ln>
        </p:spPr>
      </p:pic>
      <p:pic>
        <p:nvPicPr>
          <p:cNvPr id="549" name="Google Shape;549;p55" descr="http://www.supermicro.com/CDS_Image/uploads/chassis/cse-847beic-r1k28lpb_front_1.jpg"/>
          <p:cNvPicPr preferRelativeResize="0"/>
          <p:nvPr/>
        </p:nvPicPr>
        <p:blipFill rotWithShape="1">
          <a:blip r:embed="rId5">
            <a:alphaModFix/>
          </a:blip>
          <a:srcRect t="21777"/>
          <a:stretch/>
        </p:blipFill>
        <p:spPr>
          <a:xfrm>
            <a:off x="3350262" y="2980614"/>
            <a:ext cx="1828798" cy="670005"/>
          </a:xfrm>
          <a:prstGeom prst="rect">
            <a:avLst/>
          </a:prstGeom>
          <a:noFill/>
          <a:ln>
            <a:noFill/>
          </a:ln>
        </p:spPr>
      </p:pic>
      <p:pic>
        <p:nvPicPr>
          <p:cNvPr id="550" name="Google Shape;550;p55" descr="http://www.supermicro.com/CDS_Image/uploads/chassis/cse-847beic-r1k28lpb_front_1.jpg"/>
          <p:cNvPicPr preferRelativeResize="0"/>
          <p:nvPr/>
        </p:nvPicPr>
        <p:blipFill rotWithShape="1">
          <a:blip r:embed="rId5">
            <a:alphaModFix/>
          </a:blip>
          <a:srcRect t="21777"/>
          <a:stretch/>
        </p:blipFill>
        <p:spPr>
          <a:xfrm>
            <a:off x="3350262" y="3650619"/>
            <a:ext cx="1828798" cy="670005"/>
          </a:xfrm>
          <a:prstGeom prst="rect">
            <a:avLst/>
          </a:prstGeom>
          <a:noFill/>
          <a:ln>
            <a:noFill/>
          </a:ln>
        </p:spPr>
      </p:pic>
      <p:pic>
        <p:nvPicPr>
          <p:cNvPr id="551" name="Google Shape;551;p55" descr="http://www.supermicro.com/CDS_Image/uploads/chassis/cse-847beic-r1k28lpb_front_1.jpg"/>
          <p:cNvPicPr preferRelativeResize="0"/>
          <p:nvPr/>
        </p:nvPicPr>
        <p:blipFill rotWithShape="1">
          <a:blip r:embed="rId5">
            <a:alphaModFix/>
          </a:blip>
          <a:srcRect t="21777"/>
          <a:stretch/>
        </p:blipFill>
        <p:spPr>
          <a:xfrm>
            <a:off x="3350262" y="4320624"/>
            <a:ext cx="1828798" cy="670005"/>
          </a:xfrm>
          <a:prstGeom prst="rect">
            <a:avLst/>
          </a:prstGeom>
          <a:noFill/>
          <a:ln>
            <a:noFill/>
          </a:ln>
        </p:spPr>
      </p:pic>
      <p:pic>
        <p:nvPicPr>
          <p:cNvPr id="552" name="Google Shape;552;p55" descr="http://www.supermicro.com/CDS_Image/uploads/chassis/cse-847beic-r1k28lpb_front_1.jpg"/>
          <p:cNvPicPr preferRelativeResize="0"/>
          <p:nvPr/>
        </p:nvPicPr>
        <p:blipFill rotWithShape="1">
          <a:blip r:embed="rId5">
            <a:alphaModFix/>
          </a:blip>
          <a:srcRect t="21777"/>
          <a:stretch/>
        </p:blipFill>
        <p:spPr>
          <a:xfrm>
            <a:off x="3350262" y="4990629"/>
            <a:ext cx="1828798" cy="670005"/>
          </a:xfrm>
          <a:prstGeom prst="rect">
            <a:avLst/>
          </a:prstGeom>
          <a:noFill/>
          <a:ln>
            <a:noFill/>
          </a:ln>
        </p:spPr>
      </p:pic>
      <p:pic>
        <p:nvPicPr>
          <p:cNvPr id="553" name="Google Shape;553;p55" descr="http://www.supermicro.com/CDS_Image/uploads/chassis/cse-847beic-r1k28lpb_front_1.jpg"/>
          <p:cNvPicPr preferRelativeResize="0"/>
          <p:nvPr/>
        </p:nvPicPr>
        <p:blipFill rotWithShape="1">
          <a:blip r:embed="rId5">
            <a:alphaModFix/>
          </a:blip>
          <a:srcRect t="21777"/>
          <a:stretch/>
        </p:blipFill>
        <p:spPr>
          <a:xfrm>
            <a:off x="3350262" y="5660634"/>
            <a:ext cx="1828798" cy="670005"/>
          </a:xfrm>
          <a:prstGeom prst="rect">
            <a:avLst/>
          </a:prstGeom>
          <a:noFill/>
          <a:ln>
            <a:noFill/>
          </a:ln>
        </p:spPr>
      </p:pic>
      <p:pic>
        <p:nvPicPr>
          <p:cNvPr id="554" name="Google Shape;554;p55" descr="Image result for 1U Supermicro"/>
          <p:cNvPicPr preferRelativeResize="0"/>
          <p:nvPr/>
        </p:nvPicPr>
        <p:blipFill rotWithShape="1">
          <a:blip r:embed="rId3">
            <a:alphaModFix/>
          </a:blip>
          <a:srcRect l="3152" t="51231" r="1898" b="10772"/>
          <a:stretch/>
        </p:blipFill>
        <p:spPr>
          <a:xfrm>
            <a:off x="3346915" y="2485593"/>
            <a:ext cx="1828800" cy="163713"/>
          </a:xfrm>
          <a:prstGeom prst="rect">
            <a:avLst/>
          </a:prstGeom>
          <a:noFill/>
          <a:ln>
            <a:noFill/>
          </a:ln>
        </p:spPr>
      </p:pic>
      <p:pic>
        <p:nvPicPr>
          <p:cNvPr id="555" name="Google Shape;555;p55"/>
          <p:cNvPicPr preferRelativeResize="0"/>
          <p:nvPr/>
        </p:nvPicPr>
        <p:blipFill rotWithShape="1">
          <a:blip r:embed="rId6">
            <a:alphaModFix/>
          </a:blip>
          <a:srcRect l="4811" t="49232" r="4567" b="38820"/>
          <a:stretch/>
        </p:blipFill>
        <p:spPr>
          <a:xfrm>
            <a:off x="3346915" y="2295890"/>
            <a:ext cx="1828800" cy="180814"/>
          </a:xfrm>
          <a:prstGeom prst="rect">
            <a:avLst/>
          </a:prstGeom>
          <a:noFill/>
          <a:ln>
            <a:noFill/>
          </a:ln>
        </p:spPr>
      </p:pic>
      <p:pic>
        <p:nvPicPr>
          <p:cNvPr id="556" name="Google Shape;556;p55" descr="Image result for 1U Supermicro"/>
          <p:cNvPicPr preferRelativeResize="0"/>
          <p:nvPr/>
        </p:nvPicPr>
        <p:blipFill rotWithShape="1">
          <a:blip r:embed="rId3">
            <a:alphaModFix/>
          </a:blip>
          <a:srcRect l="3152" t="51231" r="1898" b="10772"/>
          <a:stretch/>
        </p:blipFill>
        <p:spPr>
          <a:xfrm>
            <a:off x="3346915" y="2805458"/>
            <a:ext cx="1828800" cy="163713"/>
          </a:xfrm>
          <a:prstGeom prst="rect">
            <a:avLst/>
          </a:prstGeom>
          <a:noFill/>
          <a:ln>
            <a:noFill/>
          </a:ln>
        </p:spPr>
      </p:pic>
      <p:sp>
        <p:nvSpPr>
          <p:cNvPr id="557" name="Google Shape;557;p55"/>
          <p:cNvSpPr txBox="1"/>
          <p:nvPr/>
        </p:nvSpPr>
        <p:spPr>
          <a:xfrm>
            <a:off x="4665984" y="2494822"/>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r>
              <a:rPr lang="en-US" sz="900">
                <a:solidFill>
                  <a:schemeClr val="lt1"/>
                </a:solidFill>
                <a:latin typeface="Calibri"/>
                <a:ea typeface="Calibri"/>
                <a:cs typeface="Calibri"/>
                <a:sym typeface="Calibri"/>
              </a:rPr>
              <a:t>mon01</a:t>
            </a:r>
            <a:endParaRPr/>
          </a:p>
        </p:txBody>
      </p:sp>
      <p:sp>
        <p:nvSpPr>
          <p:cNvPr id="558" name="Google Shape;558;p55"/>
          <p:cNvSpPr txBox="1"/>
          <p:nvPr/>
        </p:nvSpPr>
        <p:spPr>
          <a:xfrm>
            <a:off x="4665984" y="2802696"/>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r>
              <a:rPr lang="en-US" sz="900">
                <a:solidFill>
                  <a:schemeClr val="lt1"/>
                </a:solidFill>
                <a:latin typeface="Calibri"/>
                <a:ea typeface="Calibri"/>
                <a:cs typeface="Calibri"/>
                <a:sym typeface="Calibri"/>
              </a:rPr>
              <a:t>mon03</a:t>
            </a:r>
            <a:endParaRPr/>
          </a:p>
        </p:txBody>
      </p:sp>
      <p:sp>
        <p:nvSpPr>
          <p:cNvPr id="559" name="Google Shape;559;p55"/>
          <p:cNvSpPr txBox="1"/>
          <p:nvPr/>
        </p:nvSpPr>
        <p:spPr>
          <a:xfrm>
            <a:off x="4665984" y="3220381"/>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r>
              <a:rPr lang="en-US" sz="900">
                <a:solidFill>
                  <a:schemeClr val="lt1"/>
                </a:solidFill>
                <a:latin typeface="Calibri"/>
                <a:ea typeface="Calibri"/>
                <a:cs typeface="Calibri"/>
                <a:sym typeface="Calibri"/>
              </a:rPr>
              <a:t>dat01</a:t>
            </a:r>
            <a:endParaRPr/>
          </a:p>
        </p:txBody>
      </p:sp>
      <p:sp>
        <p:nvSpPr>
          <p:cNvPr id="560" name="Google Shape;560;p55"/>
          <p:cNvSpPr txBox="1"/>
          <p:nvPr/>
        </p:nvSpPr>
        <p:spPr>
          <a:xfrm>
            <a:off x="4665984" y="3873108"/>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r>
              <a:rPr lang="en-US" sz="900">
                <a:solidFill>
                  <a:schemeClr val="lt1"/>
                </a:solidFill>
                <a:latin typeface="Calibri"/>
                <a:ea typeface="Calibri"/>
                <a:cs typeface="Calibri"/>
                <a:sym typeface="Calibri"/>
              </a:rPr>
              <a:t>dat02</a:t>
            </a:r>
            <a:endParaRPr/>
          </a:p>
        </p:txBody>
      </p:sp>
      <p:sp>
        <p:nvSpPr>
          <p:cNvPr id="561" name="Google Shape;561;p55"/>
          <p:cNvSpPr txBox="1"/>
          <p:nvPr/>
        </p:nvSpPr>
        <p:spPr>
          <a:xfrm>
            <a:off x="4665984" y="4543113"/>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r>
              <a:rPr lang="en-US" sz="900">
                <a:solidFill>
                  <a:schemeClr val="lt1"/>
                </a:solidFill>
                <a:latin typeface="Calibri"/>
                <a:ea typeface="Calibri"/>
                <a:cs typeface="Calibri"/>
                <a:sym typeface="Calibri"/>
              </a:rPr>
              <a:t>dat03</a:t>
            </a:r>
            <a:endParaRPr/>
          </a:p>
        </p:txBody>
      </p:sp>
      <p:sp>
        <p:nvSpPr>
          <p:cNvPr id="562" name="Google Shape;562;p55"/>
          <p:cNvSpPr txBox="1"/>
          <p:nvPr/>
        </p:nvSpPr>
        <p:spPr>
          <a:xfrm>
            <a:off x="4665984" y="5256381"/>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r>
              <a:rPr lang="en-US" sz="900">
                <a:solidFill>
                  <a:schemeClr val="lt1"/>
                </a:solidFill>
                <a:latin typeface="Calibri"/>
                <a:ea typeface="Calibri"/>
                <a:cs typeface="Calibri"/>
                <a:sym typeface="Calibri"/>
              </a:rPr>
              <a:t>dat04</a:t>
            </a:r>
            <a:endParaRPr/>
          </a:p>
        </p:txBody>
      </p:sp>
      <p:sp>
        <p:nvSpPr>
          <p:cNvPr id="563" name="Google Shape;563;p55"/>
          <p:cNvSpPr txBox="1"/>
          <p:nvPr/>
        </p:nvSpPr>
        <p:spPr>
          <a:xfrm>
            <a:off x="4665984" y="5926386"/>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r>
              <a:rPr lang="en-US" sz="900">
                <a:solidFill>
                  <a:schemeClr val="lt1"/>
                </a:solidFill>
                <a:latin typeface="Calibri"/>
                <a:ea typeface="Calibri"/>
                <a:cs typeface="Calibri"/>
                <a:sym typeface="Calibri"/>
              </a:rPr>
              <a:t>dat05</a:t>
            </a:r>
            <a:endParaRPr/>
          </a:p>
        </p:txBody>
      </p:sp>
      <p:pic>
        <p:nvPicPr>
          <p:cNvPr id="564" name="Google Shape;564;p55"/>
          <p:cNvPicPr preferRelativeResize="0"/>
          <p:nvPr/>
        </p:nvPicPr>
        <p:blipFill rotWithShape="1">
          <a:blip r:embed="rId7">
            <a:alphaModFix/>
          </a:blip>
          <a:srcRect l="32463" t="22315" r="30165" b="8894"/>
          <a:stretch/>
        </p:blipFill>
        <p:spPr>
          <a:xfrm flipH="1">
            <a:off x="621175" y="2397718"/>
            <a:ext cx="762001" cy="685800"/>
          </a:xfrm>
          <a:prstGeom prst="rect">
            <a:avLst/>
          </a:prstGeom>
          <a:noFill/>
          <a:ln>
            <a:noFill/>
          </a:ln>
        </p:spPr>
      </p:pic>
      <p:sp>
        <p:nvSpPr>
          <p:cNvPr id="565" name="Google Shape;565;p55"/>
          <p:cNvSpPr txBox="1"/>
          <p:nvPr/>
        </p:nvSpPr>
        <p:spPr>
          <a:xfrm>
            <a:off x="659275" y="2138617"/>
            <a:ext cx="7239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GitHub</a:t>
            </a:r>
            <a:endParaRPr/>
          </a:p>
        </p:txBody>
      </p:sp>
      <p:sp>
        <p:nvSpPr>
          <p:cNvPr id="566" name="Google Shape;566;p55"/>
          <p:cNvSpPr txBox="1"/>
          <p:nvPr/>
        </p:nvSpPr>
        <p:spPr>
          <a:xfrm>
            <a:off x="3950572" y="2643682"/>
            <a:ext cx="4665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r>
              <a:rPr lang="en-US" sz="900">
                <a:solidFill>
                  <a:srgbClr val="FFFF00"/>
                </a:solidFill>
                <a:latin typeface="Calibri"/>
                <a:ea typeface="Calibri"/>
                <a:cs typeface="Calibri"/>
                <a:sym typeface="Calibri"/>
              </a:rPr>
              <a:t>Gateway</a:t>
            </a:r>
            <a:endParaRPr/>
          </a:p>
        </p:txBody>
      </p:sp>
      <p:pic>
        <p:nvPicPr>
          <p:cNvPr id="567" name="Google Shape;567;p55" descr="Image result for 1U Supermicro"/>
          <p:cNvPicPr preferRelativeResize="0"/>
          <p:nvPr/>
        </p:nvPicPr>
        <p:blipFill rotWithShape="1">
          <a:blip r:embed="rId3">
            <a:alphaModFix/>
          </a:blip>
          <a:srcRect l="3152" t="51231" r="1898" b="10772"/>
          <a:stretch/>
        </p:blipFill>
        <p:spPr>
          <a:xfrm>
            <a:off x="146668" y="3887102"/>
            <a:ext cx="1828800" cy="163713"/>
          </a:xfrm>
          <a:prstGeom prst="rect">
            <a:avLst/>
          </a:prstGeom>
          <a:noFill/>
          <a:ln>
            <a:noFill/>
          </a:ln>
        </p:spPr>
      </p:pic>
      <p:grpSp>
        <p:nvGrpSpPr>
          <p:cNvPr id="568" name="Google Shape;568;p55"/>
          <p:cNvGrpSpPr/>
          <p:nvPr/>
        </p:nvGrpSpPr>
        <p:grpSpPr>
          <a:xfrm>
            <a:off x="895967" y="3202948"/>
            <a:ext cx="1330037" cy="461700"/>
            <a:chOff x="2425699" y="3208732"/>
            <a:chExt cx="1330037" cy="461700"/>
          </a:xfrm>
        </p:grpSpPr>
        <p:sp>
          <p:nvSpPr>
            <p:cNvPr id="569" name="Google Shape;569;p55"/>
            <p:cNvSpPr/>
            <p:nvPr/>
          </p:nvSpPr>
          <p:spPr>
            <a:xfrm>
              <a:off x="2425699" y="3221445"/>
              <a:ext cx="228600" cy="430200"/>
            </a:xfrm>
            <a:prstGeom prst="downArrow">
              <a:avLst>
                <a:gd name="adj1" fmla="val 50000"/>
                <a:gd name="adj2" fmla="val 50000"/>
              </a:avLst>
            </a:prstGeom>
            <a:solidFill>
              <a:schemeClr val="accent1"/>
            </a:solidFill>
            <a:ln w="127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0" name="Google Shape;570;p55"/>
            <p:cNvSpPr txBox="1"/>
            <p:nvPr/>
          </p:nvSpPr>
          <p:spPr>
            <a:xfrm>
              <a:off x="2688936" y="3208732"/>
              <a:ext cx="10668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lt1"/>
                  </a:solidFill>
                  <a:latin typeface="Calibri"/>
                  <a:ea typeface="Calibri"/>
                  <a:cs typeface="Calibri"/>
                  <a:sym typeface="Calibri"/>
                </a:rPr>
                <a:t>Download Latest Config</a:t>
              </a:r>
              <a:endParaRPr/>
            </a:p>
          </p:txBody>
        </p:sp>
      </p:grpSp>
      <p:pic>
        <p:nvPicPr>
          <p:cNvPr id="571" name="Google Shape;571;p55"/>
          <p:cNvPicPr preferRelativeResize="0"/>
          <p:nvPr/>
        </p:nvPicPr>
        <p:blipFill rotWithShape="1">
          <a:blip r:embed="rId8">
            <a:alphaModFix/>
          </a:blip>
          <a:srcRect/>
          <a:stretch/>
        </p:blipFill>
        <p:spPr>
          <a:xfrm>
            <a:off x="2567760" y="3394068"/>
            <a:ext cx="469800" cy="577850"/>
          </a:xfrm>
          <a:prstGeom prst="rect">
            <a:avLst/>
          </a:prstGeom>
          <a:noFill/>
          <a:ln>
            <a:noFill/>
          </a:ln>
        </p:spPr>
      </p:pic>
      <p:grpSp>
        <p:nvGrpSpPr>
          <p:cNvPr id="572" name="Google Shape;572;p55"/>
          <p:cNvGrpSpPr/>
          <p:nvPr/>
        </p:nvGrpSpPr>
        <p:grpSpPr>
          <a:xfrm>
            <a:off x="1975468" y="2720959"/>
            <a:ext cx="1371300" cy="1248000"/>
            <a:chOff x="1975468" y="2720959"/>
            <a:chExt cx="1371300" cy="1248000"/>
          </a:xfrm>
        </p:grpSpPr>
        <p:cxnSp>
          <p:nvCxnSpPr>
            <p:cNvPr id="573" name="Google Shape;573;p55"/>
            <p:cNvCxnSpPr>
              <a:stCxn id="567" idx="3"/>
              <a:endCxn id="546" idx="1"/>
            </p:cNvCxnSpPr>
            <p:nvPr/>
          </p:nvCxnSpPr>
          <p:spPr>
            <a:xfrm rot="10800000" flipH="1">
              <a:off x="1975468" y="2720959"/>
              <a:ext cx="1371300" cy="1248000"/>
            </a:xfrm>
            <a:prstGeom prst="straightConnector1">
              <a:avLst/>
            </a:prstGeom>
            <a:noFill/>
            <a:ln w="15875" cap="flat" cmpd="sng">
              <a:solidFill>
                <a:schemeClr val="lt1"/>
              </a:solidFill>
              <a:prstDash val="solid"/>
              <a:round/>
              <a:headEnd type="none" w="sm" len="sm"/>
              <a:tailEnd type="triangle" w="med" len="med"/>
            </a:ln>
          </p:spPr>
        </p:cxnSp>
        <p:sp>
          <p:nvSpPr>
            <p:cNvPr id="574" name="Google Shape;574;p55"/>
            <p:cNvSpPr txBox="1"/>
            <p:nvPr/>
          </p:nvSpPr>
          <p:spPr>
            <a:xfrm rot="-2437228">
              <a:off x="2324654" y="3018266"/>
              <a:ext cx="486141" cy="3691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ssh</a:t>
              </a:r>
              <a:endParaRPr sz="1800">
                <a:solidFill>
                  <a:schemeClr val="lt1"/>
                </a:solidFill>
                <a:latin typeface="Calibri"/>
                <a:ea typeface="Calibri"/>
                <a:cs typeface="Calibri"/>
                <a:sym typeface="Calibri"/>
              </a:endParaRPr>
            </a:p>
          </p:txBody>
        </p:sp>
      </p:grpSp>
      <p:sp>
        <p:nvSpPr>
          <p:cNvPr id="575" name="Google Shape;575;p55"/>
          <p:cNvSpPr/>
          <p:nvPr/>
        </p:nvSpPr>
        <p:spPr>
          <a:xfrm rot="5400000">
            <a:off x="5224444" y="2670936"/>
            <a:ext cx="211200" cy="308400"/>
          </a:xfrm>
          <a:prstGeom prst="uturnArrow">
            <a:avLst>
              <a:gd name="adj1" fmla="val 25000"/>
              <a:gd name="adj2" fmla="val 22881"/>
              <a:gd name="adj3" fmla="val 31790"/>
              <a:gd name="adj4" fmla="val 43750"/>
              <a:gd name="adj5" fmla="val 100000"/>
            </a:avLst>
          </a:prstGeom>
          <a:solidFill>
            <a:schemeClr val="accent1"/>
          </a:solidFill>
          <a:ln w="127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6" name="Google Shape;576;p55"/>
          <p:cNvSpPr/>
          <p:nvPr/>
        </p:nvSpPr>
        <p:spPr>
          <a:xfrm rot="5400000">
            <a:off x="5035894" y="2859486"/>
            <a:ext cx="588300" cy="308400"/>
          </a:xfrm>
          <a:prstGeom prst="uturnArrow">
            <a:avLst>
              <a:gd name="adj1" fmla="val 18825"/>
              <a:gd name="adj2" fmla="val 18765"/>
              <a:gd name="adj3" fmla="val 23557"/>
              <a:gd name="adj4" fmla="val 44810"/>
              <a:gd name="adj5" fmla="val 97942"/>
            </a:avLst>
          </a:prstGeom>
          <a:solidFill>
            <a:schemeClr val="accent1"/>
          </a:solidFill>
          <a:ln w="127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7" name="Google Shape;577;p55"/>
          <p:cNvSpPr/>
          <p:nvPr/>
        </p:nvSpPr>
        <p:spPr>
          <a:xfrm rot="5400000">
            <a:off x="4684790" y="3208790"/>
            <a:ext cx="1297200" cy="308400"/>
          </a:xfrm>
          <a:prstGeom prst="uturnArrow">
            <a:avLst>
              <a:gd name="adj1" fmla="val 18825"/>
              <a:gd name="adj2" fmla="val 18765"/>
              <a:gd name="adj3" fmla="val 23557"/>
              <a:gd name="adj4" fmla="val 44810"/>
              <a:gd name="adj5" fmla="val 97942"/>
            </a:avLst>
          </a:prstGeom>
          <a:solidFill>
            <a:schemeClr val="accent1"/>
          </a:solidFill>
          <a:ln w="127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8" name="Google Shape;578;p55"/>
          <p:cNvSpPr/>
          <p:nvPr/>
        </p:nvSpPr>
        <p:spPr>
          <a:xfrm rot="5400000">
            <a:off x="4379004" y="3516523"/>
            <a:ext cx="1915200" cy="308400"/>
          </a:xfrm>
          <a:prstGeom prst="uturnArrow">
            <a:avLst>
              <a:gd name="adj1" fmla="val 18825"/>
              <a:gd name="adj2" fmla="val 18765"/>
              <a:gd name="adj3" fmla="val 23557"/>
              <a:gd name="adj4" fmla="val 44810"/>
              <a:gd name="adj5" fmla="val 97942"/>
            </a:avLst>
          </a:prstGeom>
          <a:solidFill>
            <a:schemeClr val="accent1"/>
          </a:solidFill>
          <a:ln w="127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9" name="Google Shape;579;p55"/>
          <p:cNvSpPr/>
          <p:nvPr/>
        </p:nvSpPr>
        <p:spPr>
          <a:xfrm rot="5400000">
            <a:off x="4002312" y="3899774"/>
            <a:ext cx="2681700" cy="308400"/>
          </a:xfrm>
          <a:prstGeom prst="uturnArrow">
            <a:avLst>
              <a:gd name="adj1" fmla="val 18825"/>
              <a:gd name="adj2" fmla="val 18765"/>
              <a:gd name="adj3" fmla="val 23557"/>
              <a:gd name="adj4" fmla="val 44810"/>
              <a:gd name="adj5" fmla="val 97942"/>
            </a:avLst>
          </a:prstGeom>
          <a:solidFill>
            <a:schemeClr val="accent1"/>
          </a:solidFill>
          <a:ln w="127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0" name="Google Shape;580;p55"/>
          <p:cNvSpPr/>
          <p:nvPr/>
        </p:nvSpPr>
        <p:spPr>
          <a:xfrm rot="5400000">
            <a:off x="3699632" y="4205586"/>
            <a:ext cx="3280500" cy="308400"/>
          </a:xfrm>
          <a:prstGeom prst="uturnArrow">
            <a:avLst>
              <a:gd name="adj1" fmla="val 18825"/>
              <a:gd name="adj2" fmla="val 18765"/>
              <a:gd name="adj3" fmla="val 23557"/>
              <a:gd name="adj4" fmla="val 44810"/>
              <a:gd name="adj5" fmla="val 97942"/>
            </a:avLst>
          </a:prstGeom>
          <a:solidFill>
            <a:schemeClr val="accent1"/>
          </a:solidFill>
          <a:ln w="127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1" name="Google Shape;581;p55"/>
          <p:cNvSpPr/>
          <p:nvPr/>
        </p:nvSpPr>
        <p:spPr>
          <a:xfrm rot="5400000" flipH="1">
            <a:off x="5230935" y="2503353"/>
            <a:ext cx="211200" cy="308400"/>
          </a:xfrm>
          <a:prstGeom prst="uturnArrow">
            <a:avLst>
              <a:gd name="adj1" fmla="val 25000"/>
              <a:gd name="adj2" fmla="val 22881"/>
              <a:gd name="adj3" fmla="val 31790"/>
              <a:gd name="adj4" fmla="val 43750"/>
              <a:gd name="adj5" fmla="val 100000"/>
            </a:avLst>
          </a:prstGeom>
          <a:solidFill>
            <a:schemeClr val="accent1"/>
          </a:solidFill>
          <a:ln w="127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2" name="Google Shape;582;p55"/>
          <p:cNvSpPr txBox="1"/>
          <p:nvPr/>
        </p:nvSpPr>
        <p:spPr>
          <a:xfrm>
            <a:off x="5513125" y="3677850"/>
            <a:ext cx="5829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chemeClr val="lt1"/>
                </a:solidFill>
                <a:latin typeface="Calibri"/>
                <a:ea typeface="Calibri"/>
                <a:cs typeface="Calibri"/>
                <a:sym typeface="Calibri"/>
              </a:rPr>
              <a:t>IPMI</a:t>
            </a:r>
            <a:endParaRPr/>
          </a:p>
        </p:txBody>
      </p:sp>
      <p:sp>
        <p:nvSpPr>
          <p:cNvPr id="583" name="Google Shape;583;p55"/>
          <p:cNvSpPr txBox="1"/>
          <p:nvPr/>
        </p:nvSpPr>
        <p:spPr>
          <a:xfrm>
            <a:off x="4665984" y="2647222"/>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r>
              <a:rPr lang="en-US" sz="900">
                <a:solidFill>
                  <a:schemeClr val="lt1"/>
                </a:solidFill>
                <a:latin typeface="Calibri"/>
                <a:ea typeface="Calibri"/>
                <a:cs typeface="Calibri"/>
                <a:sym typeface="Calibri"/>
              </a:rPr>
              <a:t>mon02</a:t>
            </a:r>
            <a:endParaRPr/>
          </a:p>
        </p:txBody>
      </p:sp>
      <p:sp>
        <p:nvSpPr>
          <p:cNvPr id="584" name="Google Shape;584;p55"/>
          <p:cNvSpPr txBox="1">
            <a:spLocks noGrp="1"/>
          </p:cNvSpPr>
          <p:nvPr>
            <p:ph type="body" idx="1"/>
          </p:nvPr>
        </p:nvSpPr>
        <p:spPr>
          <a:xfrm>
            <a:off x="7468098" y="2158395"/>
            <a:ext cx="4695600" cy="4245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Clr>
                <a:schemeClr val="accent4"/>
              </a:buClr>
              <a:buSzPts val="1600"/>
              <a:buNone/>
            </a:pPr>
            <a:r>
              <a:rPr lang="en-US" sz="1600" i="1" u="sng">
                <a:solidFill>
                  <a:schemeClr val="accent4"/>
                </a:solidFill>
              </a:rPr>
              <a:t>Command Center – OSN Admin</a:t>
            </a:r>
            <a:endParaRPr/>
          </a:p>
          <a:p>
            <a:pPr marL="457200" lvl="0" indent="-457200" algn="l" rtl="0">
              <a:lnSpc>
                <a:spcPct val="90000"/>
              </a:lnSpc>
              <a:spcBef>
                <a:spcPts val="1000"/>
              </a:spcBef>
              <a:spcAft>
                <a:spcPts val="0"/>
              </a:spcAft>
              <a:buClr>
                <a:schemeClr val="accent4"/>
              </a:buClr>
              <a:buSzPts val="1600"/>
              <a:buFont typeface="Calibri"/>
              <a:buAutoNum type="arabicPeriod"/>
            </a:pPr>
            <a:r>
              <a:rPr lang="en-US" sz="1600">
                <a:solidFill>
                  <a:schemeClr val="accent4"/>
                </a:solidFill>
              </a:rPr>
              <a:t>Bootstrap nodes via ansible from command center</a:t>
            </a:r>
            <a:endParaRPr/>
          </a:p>
          <a:p>
            <a:pPr marL="914400" lvl="1" indent="-457200" algn="l" rtl="0">
              <a:lnSpc>
                <a:spcPct val="90000"/>
              </a:lnSpc>
              <a:spcBef>
                <a:spcPts val="500"/>
              </a:spcBef>
              <a:spcAft>
                <a:spcPts val="0"/>
              </a:spcAft>
              <a:buClr>
                <a:schemeClr val="accent4"/>
              </a:buClr>
              <a:buSzPts val="1400"/>
              <a:buFont typeface="Calibri"/>
              <a:buAutoNum type="arabicPeriod"/>
            </a:pPr>
            <a:r>
              <a:rPr lang="en-US" sz="1400">
                <a:solidFill>
                  <a:schemeClr val="accent4"/>
                </a:solidFill>
              </a:rPr>
              <a:t>Configs pulled from project GitHub repo</a:t>
            </a:r>
            <a:endParaRPr/>
          </a:p>
          <a:p>
            <a:pPr marL="914400" lvl="1" indent="-457200" algn="l" rtl="0">
              <a:lnSpc>
                <a:spcPct val="90000"/>
              </a:lnSpc>
              <a:spcBef>
                <a:spcPts val="500"/>
              </a:spcBef>
              <a:spcAft>
                <a:spcPts val="0"/>
              </a:spcAft>
              <a:buClr>
                <a:schemeClr val="accent4"/>
              </a:buClr>
              <a:buSzPts val="1400"/>
              <a:buFont typeface="Calibri"/>
              <a:buAutoNum type="arabicPeriod"/>
            </a:pPr>
            <a:r>
              <a:rPr lang="en-US" sz="1400">
                <a:solidFill>
                  <a:schemeClr val="accent4"/>
                </a:solidFill>
              </a:rPr>
              <a:t>Images pushed to gateway node</a:t>
            </a:r>
            <a:endParaRPr/>
          </a:p>
          <a:p>
            <a:pPr marL="914400" lvl="1" indent="-457200" algn="l" rtl="0">
              <a:lnSpc>
                <a:spcPct val="90000"/>
              </a:lnSpc>
              <a:spcBef>
                <a:spcPts val="500"/>
              </a:spcBef>
              <a:spcAft>
                <a:spcPts val="0"/>
              </a:spcAft>
              <a:buClr>
                <a:schemeClr val="accent4"/>
              </a:buClr>
              <a:buSzPts val="1400"/>
              <a:buFont typeface="Calibri"/>
              <a:buAutoNum type="arabicPeriod"/>
            </a:pPr>
            <a:r>
              <a:rPr lang="en-US" sz="1400">
                <a:solidFill>
                  <a:schemeClr val="accent4"/>
                </a:solidFill>
              </a:rPr>
              <a:t>IPMI / PXE used to bootstrap remaining nodes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8"/>
                                        </p:tgtEl>
                                        <p:attrNameLst>
                                          <p:attrName>style.visibility</p:attrName>
                                        </p:attrNameLst>
                                      </p:cBhvr>
                                      <p:to>
                                        <p:strVal val="visible"/>
                                      </p:to>
                                    </p:set>
                                    <p:animEffect transition="in" filter="fade">
                                      <p:cBhvr>
                                        <p:cTn id="7" dur="500"/>
                                        <p:tgtEl>
                                          <p:spTgt spid="5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500"/>
                                  </p:stCondLst>
                                  <p:childTnLst>
                                    <p:set>
                                      <p:cBhvr>
                                        <p:cTn id="11" dur="1" fill="hold">
                                          <p:stCondLst>
                                            <p:cond delay="0"/>
                                          </p:stCondLst>
                                        </p:cTn>
                                        <p:tgtEl>
                                          <p:spTgt spid="572"/>
                                        </p:tgtEl>
                                        <p:attrNameLst>
                                          <p:attrName>style.visibility</p:attrName>
                                        </p:attrNameLst>
                                      </p:cBhvr>
                                      <p:to>
                                        <p:strVal val="visible"/>
                                      </p:to>
                                    </p:set>
                                    <p:animEffect transition="in" filter="fade">
                                      <p:cBhvr>
                                        <p:cTn id="12" dur="500"/>
                                        <p:tgtEl>
                                          <p:spTgt spid="572"/>
                                        </p:tgtEl>
                                      </p:cBhvr>
                                    </p:animEffec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57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83"/>
                                        </p:tgtEl>
                                        <p:attrNameLst>
                                          <p:attrName>style.visibility</p:attrName>
                                        </p:attrNameLst>
                                      </p:cBhvr>
                                      <p:to>
                                        <p:strVal val="visible"/>
                                      </p:to>
                                    </p:set>
                                  </p:childTnLst>
                                </p:cTn>
                              </p:par>
                              <p:par>
                                <p:cTn id="20" presetID="10" presetClass="entr" presetSubtype="0" fill="hold" nodeType="withEffect">
                                  <p:stCondLst>
                                    <p:cond delay="0"/>
                                  </p:stCondLst>
                                  <p:childTnLst>
                                    <p:set>
                                      <p:cBhvr>
                                        <p:cTn id="21" dur="1" fill="hold">
                                          <p:stCondLst>
                                            <p:cond delay="0"/>
                                          </p:stCondLst>
                                        </p:cTn>
                                        <p:tgtEl>
                                          <p:spTgt spid="581"/>
                                        </p:tgtEl>
                                        <p:attrNameLst>
                                          <p:attrName>style.visibility</p:attrName>
                                        </p:attrNameLst>
                                      </p:cBhvr>
                                      <p:to>
                                        <p:strVal val="visible"/>
                                      </p:to>
                                    </p:set>
                                    <p:animEffect transition="in" filter="fade">
                                      <p:cBhvr>
                                        <p:cTn id="22" dur="500"/>
                                        <p:tgtEl>
                                          <p:spTgt spid="581"/>
                                        </p:tgtEl>
                                      </p:cBhvr>
                                    </p:animEffect>
                                  </p:childTnLst>
                                </p:cTn>
                              </p:par>
                              <p:par>
                                <p:cTn id="23" presetID="1" presetClass="entr" presetSubtype="0" fill="hold" nodeType="withEffect">
                                  <p:stCondLst>
                                    <p:cond delay="0"/>
                                  </p:stCondLst>
                                  <p:childTnLst>
                                    <p:set>
                                      <p:cBhvr>
                                        <p:cTn id="24" dur="1" fill="hold">
                                          <p:stCondLst>
                                            <p:cond delay="0"/>
                                          </p:stCondLst>
                                        </p:cTn>
                                        <p:tgtEl>
                                          <p:spTgt spid="582"/>
                                        </p:tgtEl>
                                        <p:attrNameLst>
                                          <p:attrName>style.visibility</p:attrName>
                                        </p:attrNameLst>
                                      </p:cBhvr>
                                      <p:to>
                                        <p:strVal val="visible"/>
                                      </p:to>
                                    </p:set>
                                  </p:childTnLst>
                                </p:cTn>
                              </p:par>
                            </p:childTnLst>
                          </p:cTn>
                        </p:par>
                        <p:par>
                          <p:cTn id="25" fill="hold">
                            <p:stCondLst>
                              <p:cond delay="500"/>
                            </p:stCondLst>
                            <p:childTnLst>
                              <p:par>
                                <p:cTn id="26" presetID="1" presetClass="entr" presetSubtype="0" fill="hold" nodeType="afterEffect">
                                  <p:stCondLst>
                                    <p:cond delay="0"/>
                                  </p:stCondLst>
                                  <p:childTnLst>
                                    <p:set>
                                      <p:cBhvr>
                                        <p:cTn id="27" dur="1" fill="hold">
                                          <p:stCondLst>
                                            <p:cond delay="0"/>
                                          </p:stCondLst>
                                        </p:cTn>
                                        <p:tgtEl>
                                          <p:spTgt spid="557"/>
                                        </p:tgtEl>
                                        <p:attrNameLst>
                                          <p:attrName>style.visibility</p:attrName>
                                        </p:attrNameLst>
                                      </p:cBhvr>
                                      <p:to>
                                        <p:strVal val="visible"/>
                                      </p:to>
                                    </p:set>
                                  </p:childTnLst>
                                </p:cTn>
                              </p:par>
                            </p:childTnLst>
                          </p:cTn>
                        </p:par>
                        <p:par>
                          <p:cTn id="28" fill="hold">
                            <p:stCondLst>
                              <p:cond delay="501"/>
                            </p:stCondLst>
                            <p:childTnLst>
                              <p:par>
                                <p:cTn id="29" presetID="10" presetClass="entr" presetSubtype="0" fill="hold" nodeType="afterEffect">
                                  <p:stCondLst>
                                    <p:cond delay="0"/>
                                  </p:stCondLst>
                                  <p:childTnLst>
                                    <p:set>
                                      <p:cBhvr>
                                        <p:cTn id="30" dur="1" fill="hold">
                                          <p:stCondLst>
                                            <p:cond delay="0"/>
                                          </p:stCondLst>
                                        </p:cTn>
                                        <p:tgtEl>
                                          <p:spTgt spid="575"/>
                                        </p:tgtEl>
                                        <p:attrNameLst>
                                          <p:attrName>style.visibility</p:attrName>
                                        </p:attrNameLst>
                                      </p:cBhvr>
                                      <p:to>
                                        <p:strVal val="visible"/>
                                      </p:to>
                                    </p:set>
                                    <p:animEffect transition="in" filter="fade">
                                      <p:cBhvr>
                                        <p:cTn id="31" dur="500"/>
                                        <p:tgtEl>
                                          <p:spTgt spid="575"/>
                                        </p:tgtEl>
                                      </p:cBhvr>
                                    </p:animEffect>
                                  </p:childTnLst>
                                </p:cTn>
                              </p:par>
                            </p:childTnLst>
                          </p:cTn>
                        </p:par>
                        <p:par>
                          <p:cTn id="32" fill="hold">
                            <p:stCondLst>
                              <p:cond delay="1001"/>
                            </p:stCondLst>
                            <p:childTnLst>
                              <p:par>
                                <p:cTn id="33" presetID="1" presetClass="entr" presetSubtype="0" fill="hold" nodeType="afterEffect">
                                  <p:stCondLst>
                                    <p:cond delay="0"/>
                                  </p:stCondLst>
                                  <p:childTnLst>
                                    <p:set>
                                      <p:cBhvr>
                                        <p:cTn id="34" dur="1" fill="hold">
                                          <p:stCondLst>
                                            <p:cond delay="0"/>
                                          </p:stCondLst>
                                        </p:cTn>
                                        <p:tgtEl>
                                          <p:spTgt spid="558"/>
                                        </p:tgtEl>
                                        <p:attrNameLst>
                                          <p:attrName>style.visibility</p:attrName>
                                        </p:attrNameLst>
                                      </p:cBhvr>
                                      <p:to>
                                        <p:strVal val="visible"/>
                                      </p:to>
                                    </p:set>
                                  </p:childTnLst>
                                </p:cTn>
                              </p:par>
                            </p:childTnLst>
                          </p:cTn>
                        </p:par>
                        <p:par>
                          <p:cTn id="35" fill="hold">
                            <p:stCondLst>
                              <p:cond delay="1002"/>
                            </p:stCondLst>
                            <p:childTnLst>
                              <p:par>
                                <p:cTn id="36" presetID="10" presetClass="entr" presetSubtype="0" fill="hold" nodeType="afterEffect">
                                  <p:stCondLst>
                                    <p:cond delay="0"/>
                                  </p:stCondLst>
                                  <p:childTnLst>
                                    <p:set>
                                      <p:cBhvr>
                                        <p:cTn id="37" dur="1" fill="hold">
                                          <p:stCondLst>
                                            <p:cond delay="0"/>
                                          </p:stCondLst>
                                        </p:cTn>
                                        <p:tgtEl>
                                          <p:spTgt spid="576"/>
                                        </p:tgtEl>
                                        <p:attrNameLst>
                                          <p:attrName>style.visibility</p:attrName>
                                        </p:attrNameLst>
                                      </p:cBhvr>
                                      <p:to>
                                        <p:strVal val="visible"/>
                                      </p:to>
                                    </p:set>
                                    <p:animEffect transition="in" filter="fade">
                                      <p:cBhvr>
                                        <p:cTn id="38" dur="500"/>
                                        <p:tgtEl>
                                          <p:spTgt spid="576"/>
                                        </p:tgtEl>
                                      </p:cBhvr>
                                    </p:animEffect>
                                  </p:childTnLst>
                                </p:cTn>
                              </p:par>
                            </p:childTnLst>
                          </p:cTn>
                        </p:par>
                        <p:par>
                          <p:cTn id="39" fill="hold">
                            <p:stCondLst>
                              <p:cond delay="1502"/>
                            </p:stCondLst>
                            <p:childTnLst>
                              <p:par>
                                <p:cTn id="40" presetID="1" presetClass="entr" presetSubtype="0" fill="hold" nodeType="afterEffect">
                                  <p:stCondLst>
                                    <p:cond delay="0"/>
                                  </p:stCondLst>
                                  <p:childTnLst>
                                    <p:set>
                                      <p:cBhvr>
                                        <p:cTn id="41" dur="1" fill="hold">
                                          <p:stCondLst>
                                            <p:cond delay="0"/>
                                          </p:stCondLst>
                                        </p:cTn>
                                        <p:tgtEl>
                                          <p:spTgt spid="559"/>
                                        </p:tgtEl>
                                        <p:attrNameLst>
                                          <p:attrName>style.visibility</p:attrName>
                                        </p:attrNameLst>
                                      </p:cBhvr>
                                      <p:to>
                                        <p:strVal val="visible"/>
                                      </p:to>
                                    </p:set>
                                  </p:childTnLst>
                                </p:cTn>
                              </p:par>
                            </p:childTnLst>
                          </p:cTn>
                        </p:par>
                        <p:par>
                          <p:cTn id="42" fill="hold">
                            <p:stCondLst>
                              <p:cond delay="1503"/>
                            </p:stCondLst>
                            <p:childTnLst>
                              <p:par>
                                <p:cTn id="43" presetID="10" presetClass="entr" presetSubtype="0" fill="hold" nodeType="afterEffect">
                                  <p:stCondLst>
                                    <p:cond delay="0"/>
                                  </p:stCondLst>
                                  <p:childTnLst>
                                    <p:set>
                                      <p:cBhvr>
                                        <p:cTn id="44" dur="1" fill="hold">
                                          <p:stCondLst>
                                            <p:cond delay="0"/>
                                          </p:stCondLst>
                                        </p:cTn>
                                        <p:tgtEl>
                                          <p:spTgt spid="577"/>
                                        </p:tgtEl>
                                        <p:attrNameLst>
                                          <p:attrName>style.visibility</p:attrName>
                                        </p:attrNameLst>
                                      </p:cBhvr>
                                      <p:to>
                                        <p:strVal val="visible"/>
                                      </p:to>
                                    </p:set>
                                    <p:animEffect transition="in" filter="fade">
                                      <p:cBhvr>
                                        <p:cTn id="45" dur="500"/>
                                        <p:tgtEl>
                                          <p:spTgt spid="577"/>
                                        </p:tgtEl>
                                      </p:cBhvr>
                                    </p:animEffect>
                                  </p:childTnLst>
                                </p:cTn>
                              </p:par>
                            </p:childTnLst>
                          </p:cTn>
                        </p:par>
                        <p:par>
                          <p:cTn id="46" fill="hold">
                            <p:stCondLst>
                              <p:cond delay="2003"/>
                            </p:stCondLst>
                            <p:childTnLst>
                              <p:par>
                                <p:cTn id="47" presetID="1" presetClass="entr" presetSubtype="0" fill="hold" nodeType="afterEffect">
                                  <p:stCondLst>
                                    <p:cond delay="0"/>
                                  </p:stCondLst>
                                  <p:childTnLst>
                                    <p:set>
                                      <p:cBhvr>
                                        <p:cTn id="48" dur="1" fill="hold">
                                          <p:stCondLst>
                                            <p:cond delay="0"/>
                                          </p:stCondLst>
                                        </p:cTn>
                                        <p:tgtEl>
                                          <p:spTgt spid="560"/>
                                        </p:tgtEl>
                                        <p:attrNameLst>
                                          <p:attrName>style.visibility</p:attrName>
                                        </p:attrNameLst>
                                      </p:cBhvr>
                                      <p:to>
                                        <p:strVal val="visible"/>
                                      </p:to>
                                    </p:set>
                                  </p:childTnLst>
                                </p:cTn>
                              </p:par>
                            </p:childTnLst>
                          </p:cTn>
                        </p:par>
                        <p:par>
                          <p:cTn id="49" fill="hold">
                            <p:stCondLst>
                              <p:cond delay="2004"/>
                            </p:stCondLst>
                            <p:childTnLst>
                              <p:par>
                                <p:cTn id="50" presetID="10" presetClass="entr" presetSubtype="0" fill="hold" nodeType="afterEffect">
                                  <p:stCondLst>
                                    <p:cond delay="0"/>
                                  </p:stCondLst>
                                  <p:childTnLst>
                                    <p:set>
                                      <p:cBhvr>
                                        <p:cTn id="51" dur="1" fill="hold">
                                          <p:stCondLst>
                                            <p:cond delay="0"/>
                                          </p:stCondLst>
                                        </p:cTn>
                                        <p:tgtEl>
                                          <p:spTgt spid="578"/>
                                        </p:tgtEl>
                                        <p:attrNameLst>
                                          <p:attrName>style.visibility</p:attrName>
                                        </p:attrNameLst>
                                      </p:cBhvr>
                                      <p:to>
                                        <p:strVal val="visible"/>
                                      </p:to>
                                    </p:set>
                                    <p:animEffect transition="in" filter="fade">
                                      <p:cBhvr>
                                        <p:cTn id="52" dur="500"/>
                                        <p:tgtEl>
                                          <p:spTgt spid="578"/>
                                        </p:tgtEl>
                                      </p:cBhvr>
                                    </p:animEffect>
                                  </p:childTnLst>
                                </p:cTn>
                              </p:par>
                            </p:childTnLst>
                          </p:cTn>
                        </p:par>
                        <p:par>
                          <p:cTn id="53" fill="hold">
                            <p:stCondLst>
                              <p:cond delay="2504"/>
                            </p:stCondLst>
                            <p:childTnLst>
                              <p:par>
                                <p:cTn id="54" presetID="1" presetClass="entr" presetSubtype="0" fill="hold" nodeType="afterEffect">
                                  <p:stCondLst>
                                    <p:cond delay="0"/>
                                  </p:stCondLst>
                                  <p:childTnLst>
                                    <p:set>
                                      <p:cBhvr>
                                        <p:cTn id="55" dur="1" fill="hold">
                                          <p:stCondLst>
                                            <p:cond delay="0"/>
                                          </p:stCondLst>
                                        </p:cTn>
                                        <p:tgtEl>
                                          <p:spTgt spid="561"/>
                                        </p:tgtEl>
                                        <p:attrNameLst>
                                          <p:attrName>style.visibility</p:attrName>
                                        </p:attrNameLst>
                                      </p:cBhvr>
                                      <p:to>
                                        <p:strVal val="visible"/>
                                      </p:to>
                                    </p:set>
                                  </p:childTnLst>
                                </p:cTn>
                              </p:par>
                            </p:childTnLst>
                          </p:cTn>
                        </p:par>
                        <p:par>
                          <p:cTn id="56" fill="hold">
                            <p:stCondLst>
                              <p:cond delay="2505"/>
                            </p:stCondLst>
                            <p:childTnLst>
                              <p:par>
                                <p:cTn id="57" presetID="10" presetClass="entr" presetSubtype="0" fill="hold" nodeType="afterEffect">
                                  <p:stCondLst>
                                    <p:cond delay="0"/>
                                  </p:stCondLst>
                                  <p:childTnLst>
                                    <p:set>
                                      <p:cBhvr>
                                        <p:cTn id="58" dur="1" fill="hold">
                                          <p:stCondLst>
                                            <p:cond delay="0"/>
                                          </p:stCondLst>
                                        </p:cTn>
                                        <p:tgtEl>
                                          <p:spTgt spid="579"/>
                                        </p:tgtEl>
                                        <p:attrNameLst>
                                          <p:attrName>style.visibility</p:attrName>
                                        </p:attrNameLst>
                                      </p:cBhvr>
                                      <p:to>
                                        <p:strVal val="visible"/>
                                      </p:to>
                                    </p:set>
                                    <p:animEffect transition="in" filter="fade">
                                      <p:cBhvr>
                                        <p:cTn id="59" dur="500"/>
                                        <p:tgtEl>
                                          <p:spTgt spid="579"/>
                                        </p:tgtEl>
                                      </p:cBhvr>
                                    </p:animEffect>
                                  </p:childTnLst>
                                </p:cTn>
                              </p:par>
                            </p:childTnLst>
                          </p:cTn>
                        </p:par>
                        <p:par>
                          <p:cTn id="60" fill="hold">
                            <p:stCondLst>
                              <p:cond delay="3005"/>
                            </p:stCondLst>
                            <p:childTnLst>
                              <p:par>
                                <p:cTn id="61" presetID="1" presetClass="entr" presetSubtype="0" fill="hold" nodeType="afterEffect">
                                  <p:stCondLst>
                                    <p:cond delay="0"/>
                                  </p:stCondLst>
                                  <p:childTnLst>
                                    <p:set>
                                      <p:cBhvr>
                                        <p:cTn id="62" dur="1" fill="hold">
                                          <p:stCondLst>
                                            <p:cond delay="0"/>
                                          </p:stCondLst>
                                        </p:cTn>
                                        <p:tgtEl>
                                          <p:spTgt spid="562"/>
                                        </p:tgtEl>
                                        <p:attrNameLst>
                                          <p:attrName>style.visibility</p:attrName>
                                        </p:attrNameLst>
                                      </p:cBhvr>
                                      <p:to>
                                        <p:strVal val="visible"/>
                                      </p:to>
                                    </p:set>
                                  </p:childTnLst>
                                </p:cTn>
                              </p:par>
                            </p:childTnLst>
                          </p:cTn>
                        </p:par>
                        <p:par>
                          <p:cTn id="63" fill="hold">
                            <p:stCondLst>
                              <p:cond delay="3006"/>
                            </p:stCondLst>
                            <p:childTnLst>
                              <p:par>
                                <p:cTn id="64" presetID="10" presetClass="entr" presetSubtype="0" fill="hold" nodeType="afterEffect">
                                  <p:stCondLst>
                                    <p:cond delay="0"/>
                                  </p:stCondLst>
                                  <p:childTnLst>
                                    <p:set>
                                      <p:cBhvr>
                                        <p:cTn id="65" dur="1" fill="hold">
                                          <p:stCondLst>
                                            <p:cond delay="0"/>
                                          </p:stCondLst>
                                        </p:cTn>
                                        <p:tgtEl>
                                          <p:spTgt spid="580"/>
                                        </p:tgtEl>
                                        <p:attrNameLst>
                                          <p:attrName>style.visibility</p:attrName>
                                        </p:attrNameLst>
                                      </p:cBhvr>
                                      <p:to>
                                        <p:strVal val="visible"/>
                                      </p:to>
                                    </p:set>
                                    <p:animEffect transition="in" filter="fade">
                                      <p:cBhvr>
                                        <p:cTn id="66" dur="500"/>
                                        <p:tgtEl>
                                          <p:spTgt spid="580"/>
                                        </p:tgtEl>
                                      </p:cBhvr>
                                    </p:animEffect>
                                  </p:childTnLst>
                                </p:cTn>
                              </p:par>
                            </p:childTnLst>
                          </p:cTn>
                        </p:par>
                        <p:par>
                          <p:cTn id="67" fill="hold">
                            <p:stCondLst>
                              <p:cond delay="3506"/>
                            </p:stCondLst>
                            <p:childTnLst>
                              <p:par>
                                <p:cTn id="68" presetID="1" presetClass="entr" presetSubtype="0" fill="hold" nodeType="afterEffect">
                                  <p:stCondLst>
                                    <p:cond delay="0"/>
                                  </p:stCondLst>
                                  <p:childTnLst>
                                    <p:set>
                                      <p:cBhvr>
                                        <p:cTn id="69" dur="1" fill="hold">
                                          <p:stCondLst>
                                            <p:cond delay="0"/>
                                          </p:stCondLst>
                                        </p:cTn>
                                        <p:tgtEl>
                                          <p:spTgt spid="563"/>
                                        </p:tgtEl>
                                        <p:attrNameLst>
                                          <p:attrName>style.visibility</p:attrName>
                                        </p:attrNameLst>
                                      </p:cBhvr>
                                      <p:to>
                                        <p:strVal val="visible"/>
                                      </p:to>
                                    </p:set>
                                  </p:childTnLst>
                                </p:cTn>
                              </p:par>
                            </p:childTnLst>
                          </p:cTn>
                        </p:par>
                        <p:par>
                          <p:cTn id="70" fill="hold">
                            <p:stCondLst>
                              <p:cond delay="3507"/>
                            </p:stCondLst>
                            <p:childTnLst>
                              <p:par>
                                <p:cTn id="71" presetID="1" presetClass="exit" presetSubtype="0" fill="hold" nodeType="afterEffect">
                                  <p:stCondLst>
                                    <p:cond delay="1000"/>
                                  </p:stCondLst>
                                  <p:childTnLst>
                                    <p:set>
                                      <p:cBhvr>
                                        <p:cTn id="72" dur="1" fill="hold">
                                          <p:stCondLst>
                                            <p:cond delay="1"/>
                                          </p:stCondLst>
                                        </p:cTn>
                                        <p:tgtEl>
                                          <p:spTgt spid="581"/>
                                        </p:tgtEl>
                                        <p:attrNameLst>
                                          <p:attrName>style.visibility</p:attrName>
                                        </p:attrNameLst>
                                      </p:cBhvr>
                                      <p:to>
                                        <p:strVal val="hidden"/>
                                      </p:to>
                                    </p:set>
                                  </p:childTnLst>
                                </p:cTn>
                              </p:par>
                              <p:par>
                                <p:cTn id="73" presetID="1" presetClass="exit" presetSubtype="0" fill="hold" nodeType="withEffect">
                                  <p:stCondLst>
                                    <p:cond delay="1000"/>
                                  </p:stCondLst>
                                  <p:childTnLst>
                                    <p:set>
                                      <p:cBhvr>
                                        <p:cTn id="74" dur="1" fill="hold">
                                          <p:stCondLst>
                                            <p:cond delay="1"/>
                                          </p:stCondLst>
                                        </p:cTn>
                                        <p:tgtEl>
                                          <p:spTgt spid="575"/>
                                        </p:tgtEl>
                                        <p:attrNameLst>
                                          <p:attrName>style.visibility</p:attrName>
                                        </p:attrNameLst>
                                      </p:cBhvr>
                                      <p:to>
                                        <p:strVal val="hidden"/>
                                      </p:to>
                                    </p:set>
                                  </p:childTnLst>
                                </p:cTn>
                              </p:par>
                              <p:par>
                                <p:cTn id="75" presetID="1" presetClass="exit" presetSubtype="0" fill="hold" nodeType="withEffect">
                                  <p:stCondLst>
                                    <p:cond delay="1000"/>
                                  </p:stCondLst>
                                  <p:childTnLst>
                                    <p:set>
                                      <p:cBhvr>
                                        <p:cTn id="76" dur="1" fill="hold">
                                          <p:stCondLst>
                                            <p:cond delay="1"/>
                                          </p:stCondLst>
                                        </p:cTn>
                                        <p:tgtEl>
                                          <p:spTgt spid="580"/>
                                        </p:tgtEl>
                                        <p:attrNameLst>
                                          <p:attrName>style.visibility</p:attrName>
                                        </p:attrNameLst>
                                      </p:cBhvr>
                                      <p:to>
                                        <p:strVal val="hidden"/>
                                      </p:to>
                                    </p:set>
                                  </p:childTnLst>
                                </p:cTn>
                              </p:par>
                              <p:par>
                                <p:cTn id="77" presetID="1" presetClass="exit" presetSubtype="0" fill="hold" nodeType="withEffect">
                                  <p:stCondLst>
                                    <p:cond delay="1000"/>
                                  </p:stCondLst>
                                  <p:childTnLst>
                                    <p:set>
                                      <p:cBhvr>
                                        <p:cTn id="78" dur="1" fill="hold">
                                          <p:stCondLst>
                                            <p:cond delay="1"/>
                                          </p:stCondLst>
                                        </p:cTn>
                                        <p:tgtEl>
                                          <p:spTgt spid="576"/>
                                        </p:tgtEl>
                                        <p:attrNameLst>
                                          <p:attrName>style.visibility</p:attrName>
                                        </p:attrNameLst>
                                      </p:cBhvr>
                                      <p:to>
                                        <p:strVal val="hidden"/>
                                      </p:to>
                                    </p:set>
                                  </p:childTnLst>
                                </p:cTn>
                              </p:par>
                              <p:par>
                                <p:cTn id="79" presetID="1" presetClass="exit" presetSubtype="0" fill="hold" nodeType="withEffect">
                                  <p:stCondLst>
                                    <p:cond delay="1000"/>
                                  </p:stCondLst>
                                  <p:childTnLst>
                                    <p:set>
                                      <p:cBhvr>
                                        <p:cTn id="80" dur="1" fill="hold">
                                          <p:stCondLst>
                                            <p:cond delay="1"/>
                                          </p:stCondLst>
                                        </p:cTn>
                                        <p:tgtEl>
                                          <p:spTgt spid="577"/>
                                        </p:tgtEl>
                                        <p:attrNameLst>
                                          <p:attrName>style.visibility</p:attrName>
                                        </p:attrNameLst>
                                      </p:cBhvr>
                                      <p:to>
                                        <p:strVal val="hidden"/>
                                      </p:to>
                                    </p:set>
                                  </p:childTnLst>
                                </p:cTn>
                              </p:par>
                              <p:par>
                                <p:cTn id="81" presetID="1" presetClass="exit" presetSubtype="0" fill="hold" nodeType="withEffect">
                                  <p:stCondLst>
                                    <p:cond delay="1000"/>
                                  </p:stCondLst>
                                  <p:childTnLst>
                                    <p:set>
                                      <p:cBhvr>
                                        <p:cTn id="82" dur="1" fill="hold">
                                          <p:stCondLst>
                                            <p:cond delay="1"/>
                                          </p:stCondLst>
                                        </p:cTn>
                                        <p:tgtEl>
                                          <p:spTgt spid="578"/>
                                        </p:tgtEl>
                                        <p:attrNameLst>
                                          <p:attrName>style.visibility</p:attrName>
                                        </p:attrNameLst>
                                      </p:cBhvr>
                                      <p:to>
                                        <p:strVal val="hidden"/>
                                      </p:to>
                                    </p:set>
                                  </p:childTnLst>
                                </p:cTn>
                              </p:par>
                              <p:par>
                                <p:cTn id="83" presetID="1" presetClass="exit" presetSubtype="0" fill="hold" nodeType="withEffect">
                                  <p:stCondLst>
                                    <p:cond delay="1000"/>
                                  </p:stCondLst>
                                  <p:childTnLst>
                                    <p:set>
                                      <p:cBhvr>
                                        <p:cTn id="84" dur="1" fill="hold">
                                          <p:stCondLst>
                                            <p:cond delay="1"/>
                                          </p:stCondLst>
                                        </p:cTn>
                                        <p:tgtEl>
                                          <p:spTgt spid="579"/>
                                        </p:tgtEl>
                                        <p:attrNameLst>
                                          <p:attrName>style.visibility</p:attrName>
                                        </p:attrNameLst>
                                      </p:cBhvr>
                                      <p:to>
                                        <p:strVal val="hidden"/>
                                      </p:to>
                                    </p:set>
                                  </p:childTnLst>
                                </p:cTn>
                              </p:par>
                              <p:par>
                                <p:cTn id="85" presetID="1" presetClass="exit" presetSubtype="0" fill="hold" nodeType="withEffect">
                                  <p:stCondLst>
                                    <p:cond delay="1000"/>
                                  </p:stCondLst>
                                  <p:childTnLst>
                                    <p:set>
                                      <p:cBhvr>
                                        <p:cTn id="86" dur="1" fill="hold">
                                          <p:stCondLst>
                                            <p:cond delay="1"/>
                                          </p:stCondLst>
                                        </p:cTn>
                                        <p:tgtEl>
                                          <p:spTgt spid="582"/>
                                        </p:tgtEl>
                                        <p:attrNameLst>
                                          <p:attrName>style.visibility</p:attrName>
                                        </p:attrNameLst>
                                      </p:cBhvr>
                                      <p:to>
                                        <p:strVal val="hidden"/>
                                      </p:to>
                                    </p:set>
                                  </p:childTnLst>
                                </p:cTn>
                              </p:par>
                            </p:childTnLst>
                          </p:cTn>
                        </p:par>
                        <p:par>
                          <p:cTn id="87" fill="hold">
                            <p:stCondLst>
                              <p:cond delay="3508"/>
                            </p:stCondLst>
                            <p:childTnLst>
                              <p:par>
                                <p:cTn id="88" presetID="1" presetClass="entr" presetSubtype="0" fill="hold" nodeType="afterEffect">
                                  <p:stCondLst>
                                    <p:cond delay="0"/>
                                  </p:stCondLst>
                                  <p:childTnLst>
                                    <p:set>
                                      <p:cBhvr>
                                        <p:cTn id="89" dur="1" fill="hold">
                                          <p:stCondLst>
                                            <p:cond delay="0"/>
                                          </p:stCondLst>
                                        </p:cTn>
                                        <p:tgtEl>
                                          <p:spTgt spid="5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pic>
        <p:nvPicPr>
          <p:cNvPr id="589" name="Google Shape;589;p56" descr="Image result for 1U Supermicro"/>
          <p:cNvPicPr preferRelativeResize="0"/>
          <p:nvPr/>
        </p:nvPicPr>
        <p:blipFill rotWithShape="1">
          <a:blip r:embed="rId3">
            <a:alphaModFix/>
          </a:blip>
          <a:srcRect l="3152" t="51231" r="1898" b="10772"/>
          <a:stretch/>
        </p:blipFill>
        <p:spPr>
          <a:xfrm>
            <a:off x="3350203" y="2640803"/>
            <a:ext cx="1828800" cy="163713"/>
          </a:xfrm>
          <a:prstGeom prst="rect">
            <a:avLst/>
          </a:prstGeom>
          <a:noFill/>
          <a:ln>
            <a:noFill/>
          </a:ln>
        </p:spPr>
      </p:pic>
      <p:sp>
        <p:nvSpPr>
          <p:cNvPr id="590" name="Google Shape;590;p56"/>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Calibri"/>
              <a:buNone/>
            </a:pPr>
            <a:r>
              <a:rPr lang="en-US"/>
              <a:t>Provisioning  - System</a:t>
            </a:r>
            <a:endParaRPr/>
          </a:p>
        </p:txBody>
      </p:sp>
      <p:pic>
        <p:nvPicPr>
          <p:cNvPr id="591" name="Google Shape;591;p56"/>
          <p:cNvPicPr preferRelativeResize="0"/>
          <p:nvPr/>
        </p:nvPicPr>
        <p:blipFill rotWithShape="1">
          <a:blip r:embed="rId4">
            <a:alphaModFix/>
          </a:blip>
          <a:srcRect l="959" t="38164" r="2160"/>
          <a:stretch/>
        </p:blipFill>
        <p:spPr>
          <a:xfrm>
            <a:off x="3350203" y="2098199"/>
            <a:ext cx="1828800" cy="199511"/>
          </a:xfrm>
          <a:prstGeom prst="rect">
            <a:avLst/>
          </a:prstGeom>
          <a:noFill/>
          <a:ln>
            <a:noFill/>
          </a:ln>
        </p:spPr>
      </p:pic>
      <p:pic>
        <p:nvPicPr>
          <p:cNvPr id="592" name="Google Shape;592;p56" descr="http://www.supermicro.com/CDS_Image/uploads/chassis/cse-847beic-r1k28lpb_front_1.jpg"/>
          <p:cNvPicPr preferRelativeResize="0"/>
          <p:nvPr/>
        </p:nvPicPr>
        <p:blipFill rotWithShape="1">
          <a:blip r:embed="rId5">
            <a:alphaModFix/>
          </a:blip>
          <a:srcRect t="21777"/>
          <a:stretch/>
        </p:blipFill>
        <p:spPr>
          <a:xfrm>
            <a:off x="3353550" y="2982434"/>
            <a:ext cx="1828798" cy="670005"/>
          </a:xfrm>
          <a:prstGeom prst="rect">
            <a:avLst/>
          </a:prstGeom>
          <a:noFill/>
          <a:ln>
            <a:noFill/>
          </a:ln>
        </p:spPr>
      </p:pic>
      <p:pic>
        <p:nvPicPr>
          <p:cNvPr id="593" name="Google Shape;593;p56" descr="http://www.supermicro.com/CDS_Image/uploads/chassis/cse-847beic-r1k28lpb_front_1.jpg"/>
          <p:cNvPicPr preferRelativeResize="0"/>
          <p:nvPr/>
        </p:nvPicPr>
        <p:blipFill rotWithShape="1">
          <a:blip r:embed="rId5">
            <a:alphaModFix/>
          </a:blip>
          <a:srcRect t="21777"/>
          <a:stretch/>
        </p:blipFill>
        <p:spPr>
          <a:xfrm>
            <a:off x="3353550" y="3652439"/>
            <a:ext cx="1828798" cy="670005"/>
          </a:xfrm>
          <a:prstGeom prst="rect">
            <a:avLst/>
          </a:prstGeom>
          <a:noFill/>
          <a:ln>
            <a:noFill/>
          </a:ln>
        </p:spPr>
      </p:pic>
      <p:pic>
        <p:nvPicPr>
          <p:cNvPr id="594" name="Google Shape;594;p56" descr="http://www.supermicro.com/CDS_Image/uploads/chassis/cse-847beic-r1k28lpb_front_1.jpg"/>
          <p:cNvPicPr preferRelativeResize="0"/>
          <p:nvPr/>
        </p:nvPicPr>
        <p:blipFill rotWithShape="1">
          <a:blip r:embed="rId5">
            <a:alphaModFix/>
          </a:blip>
          <a:srcRect t="21777"/>
          <a:stretch/>
        </p:blipFill>
        <p:spPr>
          <a:xfrm>
            <a:off x="3353550" y="4322444"/>
            <a:ext cx="1828798" cy="670005"/>
          </a:xfrm>
          <a:prstGeom prst="rect">
            <a:avLst/>
          </a:prstGeom>
          <a:noFill/>
          <a:ln>
            <a:noFill/>
          </a:ln>
        </p:spPr>
      </p:pic>
      <p:pic>
        <p:nvPicPr>
          <p:cNvPr id="595" name="Google Shape;595;p56" descr="http://www.supermicro.com/CDS_Image/uploads/chassis/cse-847beic-r1k28lpb_front_1.jpg"/>
          <p:cNvPicPr preferRelativeResize="0"/>
          <p:nvPr/>
        </p:nvPicPr>
        <p:blipFill rotWithShape="1">
          <a:blip r:embed="rId5">
            <a:alphaModFix/>
          </a:blip>
          <a:srcRect t="21777"/>
          <a:stretch/>
        </p:blipFill>
        <p:spPr>
          <a:xfrm>
            <a:off x="3353550" y="4992449"/>
            <a:ext cx="1828798" cy="670005"/>
          </a:xfrm>
          <a:prstGeom prst="rect">
            <a:avLst/>
          </a:prstGeom>
          <a:noFill/>
          <a:ln>
            <a:noFill/>
          </a:ln>
        </p:spPr>
      </p:pic>
      <p:pic>
        <p:nvPicPr>
          <p:cNvPr id="596" name="Google Shape;596;p56" descr="http://www.supermicro.com/CDS_Image/uploads/chassis/cse-847beic-r1k28lpb_front_1.jpg"/>
          <p:cNvPicPr preferRelativeResize="0"/>
          <p:nvPr/>
        </p:nvPicPr>
        <p:blipFill rotWithShape="1">
          <a:blip r:embed="rId5">
            <a:alphaModFix/>
          </a:blip>
          <a:srcRect t="21777"/>
          <a:stretch/>
        </p:blipFill>
        <p:spPr>
          <a:xfrm>
            <a:off x="3353550" y="5662454"/>
            <a:ext cx="1828798" cy="670005"/>
          </a:xfrm>
          <a:prstGeom prst="rect">
            <a:avLst/>
          </a:prstGeom>
          <a:noFill/>
          <a:ln>
            <a:noFill/>
          </a:ln>
        </p:spPr>
      </p:pic>
      <p:pic>
        <p:nvPicPr>
          <p:cNvPr id="597" name="Google Shape;597;p56" descr="Image result for 1U Supermicro"/>
          <p:cNvPicPr preferRelativeResize="0"/>
          <p:nvPr/>
        </p:nvPicPr>
        <p:blipFill rotWithShape="1">
          <a:blip r:embed="rId3">
            <a:alphaModFix/>
          </a:blip>
          <a:srcRect l="3152" t="51231" r="1898" b="10772"/>
          <a:stretch/>
        </p:blipFill>
        <p:spPr>
          <a:xfrm>
            <a:off x="3350203" y="2487413"/>
            <a:ext cx="1828800" cy="163713"/>
          </a:xfrm>
          <a:prstGeom prst="rect">
            <a:avLst/>
          </a:prstGeom>
          <a:noFill/>
          <a:ln>
            <a:noFill/>
          </a:ln>
        </p:spPr>
      </p:pic>
      <p:pic>
        <p:nvPicPr>
          <p:cNvPr id="598" name="Google Shape;598;p56"/>
          <p:cNvPicPr preferRelativeResize="0"/>
          <p:nvPr/>
        </p:nvPicPr>
        <p:blipFill rotWithShape="1">
          <a:blip r:embed="rId6">
            <a:alphaModFix/>
          </a:blip>
          <a:srcRect l="4811" t="49232" r="4567" b="38820"/>
          <a:stretch/>
        </p:blipFill>
        <p:spPr>
          <a:xfrm>
            <a:off x="3350203" y="2297710"/>
            <a:ext cx="1828800" cy="180814"/>
          </a:xfrm>
          <a:prstGeom prst="rect">
            <a:avLst/>
          </a:prstGeom>
          <a:noFill/>
          <a:ln>
            <a:noFill/>
          </a:ln>
        </p:spPr>
      </p:pic>
      <p:pic>
        <p:nvPicPr>
          <p:cNvPr id="599" name="Google Shape;599;p56" descr="Image result for 1U Supermicro"/>
          <p:cNvPicPr preferRelativeResize="0"/>
          <p:nvPr/>
        </p:nvPicPr>
        <p:blipFill rotWithShape="1">
          <a:blip r:embed="rId3">
            <a:alphaModFix/>
          </a:blip>
          <a:srcRect l="3152" t="51231" r="1898" b="10772"/>
          <a:stretch/>
        </p:blipFill>
        <p:spPr>
          <a:xfrm>
            <a:off x="3350203" y="2807278"/>
            <a:ext cx="1828800" cy="163713"/>
          </a:xfrm>
          <a:prstGeom prst="rect">
            <a:avLst/>
          </a:prstGeom>
          <a:noFill/>
          <a:ln>
            <a:noFill/>
          </a:ln>
        </p:spPr>
      </p:pic>
      <p:sp>
        <p:nvSpPr>
          <p:cNvPr id="600" name="Google Shape;600;p56"/>
          <p:cNvSpPr txBox="1"/>
          <p:nvPr/>
        </p:nvSpPr>
        <p:spPr>
          <a:xfrm>
            <a:off x="4669272" y="2496642"/>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r>
              <a:rPr lang="en-US" sz="900">
                <a:solidFill>
                  <a:schemeClr val="lt1"/>
                </a:solidFill>
                <a:latin typeface="Calibri"/>
                <a:ea typeface="Calibri"/>
                <a:cs typeface="Calibri"/>
                <a:sym typeface="Calibri"/>
              </a:rPr>
              <a:t>mon01</a:t>
            </a:r>
            <a:endParaRPr/>
          </a:p>
        </p:txBody>
      </p:sp>
      <p:sp>
        <p:nvSpPr>
          <p:cNvPr id="601" name="Google Shape;601;p56"/>
          <p:cNvSpPr txBox="1"/>
          <p:nvPr/>
        </p:nvSpPr>
        <p:spPr>
          <a:xfrm>
            <a:off x="4669272" y="2804516"/>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r>
              <a:rPr lang="en-US" sz="900">
                <a:solidFill>
                  <a:schemeClr val="lt1"/>
                </a:solidFill>
                <a:latin typeface="Calibri"/>
                <a:ea typeface="Calibri"/>
                <a:cs typeface="Calibri"/>
                <a:sym typeface="Calibri"/>
              </a:rPr>
              <a:t>mon03</a:t>
            </a:r>
            <a:endParaRPr/>
          </a:p>
        </p:txBody>
      </p:sp>
      <p:sp>
        <p:nvSpPr>
          <p:cNvPr id="602" name="Google Shape;602;p56"/>
          <p:cNvSpPr txBox="1"/>
          <p:nvPr/>
        </p:nvSpPr>
        <p:spPr>
          <a:xfrm>
            <a:off x="4669272" y="3222201"/>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r>
              <a:rPr lang="en-US" sz="900">
                <a:solidFill>
                  <a:schemeClr val="lt1"/>
                </a:solidFill>
                <a:latin typeface="Calibri"/>
                <a:ea typeface="Calibri"/>
                <a:cs typeface="Calibri"/>
                <a:sym typeface="Calibri"/>
              </a:rPr>
              <a:t>dat01</a:t>
            </a:r>
            <a:endParaRPr/>
          </a:p>
        </p:txBody>
      </p:sp>
      <p:sp>
        <p:nvSpPr>
          <p:cNvPr id="603" name="Google Shape;603;p56"/>
          <p:cNvSpPr txBox="1"/>
          <p:nvPr/>
        </p:nvSpPr>
        <p:spPr>
          <a:xfrm>
            <a:off x="4669272" y="3874928"/>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r>
              <a:rPr lang="en-US" sz="900">
                <a:solidFill>
                  <a:schemeClr val="lt1"/>
                </a:solidFill>
                <a:latin typeface="Calibri"/>
                <a:ea typeface="Calibri"/>
                <a:cs typeface="Calibri"/>
                <a:sym typeface="Calibri"/>
              </a:rPr>
              <a:t>dat02</a:t>
            </a:r>
            <a:endParaRPr/>
          </a:p>
        </p:txBody>
      </p:sp>
      <p:sp>
        <p:nvSpPr>
          <p:cNvPr id="604" name="Google Shape;604;p56"/>
          <p:cNvSpPr txBox="1"/>
          <p:nvPr/>
        </p:nvSpPr>
        <p:spPr>
          <a:xfrm>
            <a:off x="4669272" y="4544933"/>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r>
              <a:rPr lang="en-US" sz="900">
                <a:solidFill>
                  <a:schemeClr val="lt1"/>
                </a:solidFill>
                <a:latin typeface="Calibri"/>
                <a:ea typeface="Calibri"/>
                <a:cs typeface="Calibri"/>
                <a:sym typeface="Calibri"/>
              </a:rPr>
              <a:t>dat03</a:t>
            </a:r>
            <a:endParaRPr/>
          </a:p>
        </p:txBody>
      </p:sp>
      <p:sp>
        <p:nvSpPr>
          <p:cNvPr id="605" name="Google Shape;605;p56"/>
          <p:cNvSpPr txBox="1"/>
          <p:nvPr/>
        </p:nvSpPr>
        <p:spPr>
          <a:xfrm>
            <a:off x="4669272" y="5258201"/>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r>
              <a:rPr lang="en-US" sz="900">
                <a:solidFill>
                  <a:schemeClr val="lt1"/>
                </a:solidFill>
                <a:latin typeface="Calibri"/>
                <a:ea typeface="Calibri"/>
                <a:cs typeface="Calibri"/>
                <a:sym typeface="Calibri"/>
              </a:rPr>
              <a:t>dat04</a:t>
            </a:r>
            <a:endParaRPr/>
          </a:p>
        </p:txBody>
      </p:sp>
      <p:sp>
        <p:nvSpPr>
          <p:cNvPr id="606" name="Google Shape;606;p56"/>
          <p:cNvSpPr txBox="1"/>
          <p:nvPr/>
        </p:nvSpPr>
        <p:spPr>
          <a:xfrm>
            <a:off x="4669272" y="5928206"/>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r>
              <a:rPr lang="en-US" sz="900">
                <a:solidFill>
                  <a:schemeClr val="lt1"/>
                </a:solidFill>
                <a:latin typeface="Calibri"/>
                <a:ea typeface="Calibri"/>
                <a:cs typeface="Calibri"/>
                <a:sym typeface="Calibri"/>
              </a:rPr>
              <a:t>dat05</a:t>
            </a:r>
            <a:endParaRPr/>
          </a:p>
        </p:txBody>
      </p:sp>
      <p:pic>
        <p:nvPicPr>
          <p:cNvPr id="607" name="Google Shape;607;p56"/>
          <p:cNvPicPr preferRelativeResize="0"/>
          <p:nvPr/>
        </p:nvPicPr>
        <p:blipFill rotWithShape="1">
          <a:blip r:embed="rId7">
            <a:alphaModFix/>
          </a:blip>
          <a:srcRect l="32463" t="22315" r="30165" b="8894"/>
          <a:stretch/>
        </p:blipFill>
        <p:spPr>
          <a:xfrm flipH="1">
            <a:off x="621516" y="2391124"/>
            <a:ext cx="762001" cy="685800"/>
          </a:xfrm>
          <a:prstGeom prst="rect">
            <a:avLst/>
          </a:prstGeom>
          <a:noFill/>
          <a:ln>
            <a:noFill/>
          </a:ln>
        </p:spPr>
      </p:pic>
      <p:sp>
        <p:nvSpPr>
          <p:cNvPr id="608" name="Google Shape;608;p56"/>
          <p:cNvSpPr txBox="1"/>
          <p:nvPr/>
        </p:nvSpPr>
        <p:spPr>
          <a:xfrm>
            <a:off x="675799" y="2148207"/>
            <a:ext cx="7239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GitHub</a:t>
            </a:r>
            <a:endParaRPr/>
          </a:p>
        </p:txBody>
      </p:sp>
      <p:sp>
        <p:nvSpPr>
          <p:cNvPr id="609" name="Google Shape;609;p56"/>
          <p:cNvSpPr txBox="1"/>
          <p:nvPr/>
        </p:nvSpPr>
        <p:spPr>
          <a:xfrm>
            <a:off x="3953860" y="2645502"/>
            <a:ext cx="4665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r>
              <a:rPr lang="en-US" sz="900">
                <a:solidFill>
                  <a:srgbClr val="FFFF00"/>
                </a:solidFill>
                <a:latin typeface="Calibri"/>
                <a:ea typeface="Calibri"/>
                <a:cs typeface="Calibri"/>
                <a:sym typeface="Calibri"/>
              </a:rPr>
              <a:t>Gateway</a:t>
            </a:r>
            <a:endParaRPr/>
          </a:p>
        </p:txBody>
      </p:sp>
      <p:pic>
        <p:nvPicPr>
          <p:cNvPr id="610" name="Google Shape;610;p56" descr="Image result for 1U Supermicro"/>
          <p:cNvPicPr preferRelativeResize="0"/>
          <p:nvPr/>
        </p:nvPicPr>
        <p:blipFill rotWithShape="1">
          <a:blip r:embed="rId3">
            <a:alphaModFix/>
          </a:blip>
          <a:srcRect l="3152" t="51231" r="1898" b="10772"/>
          <a:stretch/>
        </p:blipFill>
        <p:spPr>
          <a:xfrm>
            <a:off x="147008" y="3880508"/>
            <a:ext cx="1828800" cy="163713"/>
          </a:xfrm>
          <a:prstGeom prst="rect">
            <a:avLst/>
          </a:prstGeom>
          <a:noFill/>
          <a:ln>
            <a:noFill/>
          </a:ln>
        </p:spPr>
      </p:pic>
      <p:sp>
        <p:nvSpPr>
          <p:cNvPr id="611" name="Google Shape;611;p56"/>
          <p:cNvSpPr txBox="1"/>
          <p:nvPr/>
        </p:nvSpPr>
        <p:spPr>
          <a:xfrm>
            <a:off x="57767" y="4037507"/>
            <a:ext cx="2007300" cy="261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00">
                <a:solidFill>
                  <a:schemeClr val="lt1"/>
                </a:solidFill>
                <a:latin typeface="Calibri"/>
                <a:ea typeface="Calibri"/>
                <a:cs typeface="Calibri"/>
                <a:sym typeface="Calibri"/>
              </a:rPr>
              <a:t>Command Center (Provisioning)</a:t>
            </a:r>
            <a:endParaRPr sz="1100">
              <a:solidFill>
                <a:schemeClr val="lt1"/>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US" sz="1100">
                <a:solidFill>
                  <a:schemeClr val="lt1"/>
                </a:solidFill>
                <a:latin typeface="Calibri"/>
                <a:ea typeface="Calibri"/>
                <a:cs typeface="Calibri"/>
                <a:sym typeface="Calibri"/>
              </a:rPr>
              <a:t>    </a:t>
            </a:r>
            <a:r>
              <a:rPr lang="en-US" sz="1100" i="1">
                <a:solidFill>
                  <a:schemeClr val="lt1"/>
                </a:solidFill>
                <a:latin typeface="Calibri"/>
                <a:ea typeface="Calibri"/>
                <a:cs typeface="Calibri"/>
                <a:sym typeface="Calibri"/>
              </a:rPr>
              <a:t>ctl01.osn.xsede.org</a:t>
            </a:r>
            <a:endParaRPr sz="1100" i="1">
              <a:solidFill>
                <a:schemeClr val="lt1"/>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US" sz="1100" i="1">
                <a:solidFill>
                  <a:schemeClr val="lt1"/>
                </a:solidFill>
                <a:latin typeface="Calibri"/>
                <a:ea typeface="Calibri"/>
                <a:cs typeface="Calibri"/>
                <a:sym typeface="Calibri"/>
              </a:rPr>
              <a:t>    ctl02.osn.xsede.org</a:t>
            </a:r>
            <a:endParaRPr sz="1100">
              <a:solidFill>
                <a:schemeClr val="lt1"/>
              </a:solidFill>
              <a:latin typeface="Calibri"/>
              <a:ea typeface="Calibri"/>
              <a:cs typeface="Calibri"/>
              <a:sym typeface="Calibri"/>
            </a:endParaRPr>
          </a:p>
        </p:txBody>
      </p:sp>
      <p:grpSp>
        <p:nvGrpSpPr>
          <p:cNvPr id="612" name="Google Shape;612;p56"/>
          <p:cNvGrpSpPr/>
          <p:nvPr/>
        </p:nvGrpSpPr>
        <p:grpSpPr>
          <a:xfrm>
            <a:off x="904399" y="3196354"/>
            <a:ext cx="1330037" cy="461700"/>
            <a:chOff x="2425699" y="3208732"/>
            <a:chExt cx="1330037" cy="461700"/>
          </a:xfrm>
        </p:grpSpPr>
        <p:sp>
          <p:nvSpPr>
            <p:cNvPr id="613" name="Google Shape;613;p56"/>
            <p:cNvSpPr/>
            <p:nvPr/>
          </p:nvSpPr>
          <p:spPr>
            <a:xfrm>
              <a:off x="2425699" y="3221445"/>
              <a:ext cx="228600" cy="430200"/>
            </a:xfrm>
            <a:prstGeom prst="downArrow">
              <a:avLst>
                <a:gd name="adj1" fmla="val 50000"/>
                <a:gd name="adj2" fmla="val 50000"/>
              </a:avLst>
            </a:prstGeom>
            <a:solidFill>
              <a:schemeClr val="accent1"/>
            </a:solidFill>
            <a:ln w="127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4" name="Google Shape;614;p56"/>
            <p:cNvSpPr txBox="1"/>
            <p:nvPr/>
          </p:nvSpPr>
          <p:spPr>
            <a:xfrm>
              <a:off x="2688936" y="3208732"/>
              <a:ext cx="10668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lt1"/>
                  </a:solidFill>
                  <a:latin typeface="Calibri"/>
                  <a:ea typeface="Calibri"/>
                  <a:cs typeface="Calibri"/>
                  <a:sym typeface="Calibri"/>
                </a:rPr>
                <a:t>Download Latest Config</a:t>
              </a:r>
              <a:endParaRPr/>
            </a:p>
          </p:txBody>
        </p:sp>
      </p:grpSp>
      <p:pic>
        <p:nvPicPr>
          <p:cNvPr id="615" name="Google Shape;615;p56"/>
          <p:cNvPicPr preferRelativeResize="0"/>
          <p:nvPr/>
        </p:nvPicPr>
        <p:blipFill rotWithShape="1">
          <a:blip r:embed="rId8">
            <a:alphaModFix/>
          </a:blip>
          <a:srcRect/>
          <a:stretch/>
        </p:blipFill>
        <p:spPr>
          <a:xfrm>
            <a:off x="2579643" y="3385076"/>
            <a:ext cx="479112" cy="589308"/>
          </a:xfrm>
          <a:prstGeom prst="rect">
            <a:avLst/>
          </a:prstGeom>
          <a:noFill/>
          <a:ln>
            <a:noFill/>
          </a:ln>
        </p:spPr>
      </p:pic>
      <p:grpSp>
        <p:nvGrpSpPr>
          <p:cNvPr id="616" name="Google Shape;616;p56"/>
          <p:cNvGrpSpPr/>
          <p:nvPr/>
        </p:nvGrpSpPr>
        <p:grpSpPr>
          <a:xfrm>
            <a:off x="2000803" y="2722660"/>
            <a:ext cx="1349400" cy="1260600"/>
            <a:chOff x="2000803" y="2722660"/>
            <a:chExt cx="1349400" cy="1260600"/>
          </a:xfrm>
        </p:grpSpPr>
        <p:cxnSp>
          <p:nvCxnSpPr>
            <p:cNvPr id="617" name="Google Shape;617;p56"/>
            <p:cNvCxnSpPr>
              <a:endCxn id="589" idx="1"/>
            </p:cNvCxnSpPr>
            <p:nvPr/>
          </p:nvCxnSpPr>
          <p:spPr>
            <a:xfrm rot="10800000" flipH="1">
              <a:off x="2000803" y="2722660"/>
              <a:ext cx="1349400" cy="1260600"/>
            </a:xfrm>
            <a:prstGeom prst="straightConnector1">
              <a:avLst/>
            </a:prstGeom>
            <a:noFill/>
            <a:ln w="15875" cap="flat" cmpd="sng">
              <a:solidFill>
                <a:schemeClr val="lt1"/>
              </a:solidFill>
              <a:prstDash val="solid"/>
              <a:round/>
              <a:headEnd type="none" w="sm" len="sm"/>
              <a:tailEnd type="triangle" w="med" len="med"/>
            </a:ln>
          </p:spPr>
        </p:cxnSp>
        <p:sp>
          <p:nvSpPr>
            <p:cNvPr id="618" name="Google Shape;618;p56"/>
            <p:cNvSpPr txBox="1"/>
            <p:nvPr/>
          </p:nvSpPr>
          <p:spPr>
            <a:xfrm rot="-2422034">
              <a:off x="2249774" y="3068217"/>
              <a:ext cx="485885" cy="36926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ssh</a:t>
              </a:r>
              <a:endParaRPr sz="1800">
                <a:solidFill>
                  <a:schemeClr val="lt1"/>
                </a:solidFill>
                <a:latin typeface="Calibri"/>
                <a:ea typeface="Calibri"/>
                <a:cs typeface="Calibri"/>
                <a:sym typeface="Calibri"/>
              </a:endParaRPr>
            </a:p>
          </p:txBody>
        </p:sp>
      </p:grpSp>
      <p:sp>
        <p:nvSpPr>
          <p:cNvPr id="619" name="Google Shape;619;p56"/>
          <p:cNvSpPr/>
          <p:nvPr/>
        </p:nvSpPr>
        <p:spPr>
          <a:xfrm rot="5400000">
            <a:off x="5227732" y="2672756"/>
            <a:ext cx="211200" cy="308400"/>
          </a:xfrm>
          <a:prstGeom prst="uturnArrow">
            <a:avLst>
              <a:gd name="adj1" fmla="val 25000"/>
              <a:gd name="adj2" fmla="val 22881"/>
              <a:gd name="adj3" fmla="val 31790"/>
              <a:gd name="adj4" fmla="val 43750"/>
              <a:gd name="adj5" fmla="val 100000"/>
            </a:avLst>
          </a:prstGeom>
          <a:solidFill>
            <a:schemeClr val="accent1"/>
          </a:solidFill>
          <a:ln w="127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0" name="Google Shape;620;p56"/>
          <p:cNvSpPr/>
          <p:nvPr/>
        </p:nvSpPr>
        <p:spPr>
          <a:xfrm rot="5400000">
            <a:off x="5039182" y="2861306"/>
            <a:ext cx="588300" cy="308400"/>
          </a:xfrm>
          <a:prstGeom prst="uturnArrow">
            <a:avLst>
              <a:gd name="adj1" fmla="val 18825"/>
              <a:gd name="adj2" fmla="val 18765"/>
              <a:gd name="adj3" fmla="val 23557"/>
              <a:gd name="adj4" fmla="val 44810"/>
              <a:gd name="adj5" fmla="val 97942"/>
            </a:avLst>
          </a:prstGeom>
          <a:solidFill>
            <a:schemeClr val="accent1"/>
          </a:solidFill>
          <a:ln w="127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1" name="Google Shape;621;p56"/>
          <p:cNvSpPr/>
          <p:nvPr/>
        </p:nvSpPr>
        <p:spPr>
          <a:xfrm rot="5400000">
            <a:off x="4688078" y="3210610"/>
            <a:ext cx="1297200" cy="308400"/>
          </a:xfrm>
          <a:prstGeom prst="uturnArrow">
            <a:avLst>
              <a:gd name="adj1" fmla="val 18825"/>
              <a:gd name="adj2" fmla="val 18765"/>
              <a:gd name="adj3" fmla="val 23557"/>
              <a:gd name="adj4" fmla="val 44810"/>
              <a:gd name="adj5" fmla="val 97942"/>
            </a:avLst>
          </a:prstGeom>
          <a:solidFill>
            <a:schemeClr val="accent1"/>
          </a:solidFill>
          <a:ln w="127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2" name="Google Shape;622;p56"/>
          <p:cNvSpPr/>
          <p:nvPr/>
        </p:nvSpPr>
        <p:spPr>
          <a:xfrm rot="5400000">
            <a:off x="4382291" y="3518344"/>
            <a:ext cx="1915200" cy="308400"/>
          </a:xfrm>
          <a:prstGeom prst="uturnArrow">
            <a:avLst>
              <a:gd name="adj1" fmla="val 18825"/>
              <a:gd name="adj2" fmla="val 18765"/>
              <a:gd name="adj3" fmla="val 23557"/>
              <a:gd name="adj4" fmla="val 44810"/>
              <a:gd name="adj5" fmla="val 97942"/>
            </a:avLst>
          </a:prstGeom>
          <a:solidFill>
            <a:schemeClr val="accent1"/>
          </a:solidFill>
          <a:ln w="127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3" name="Google Shape;623;p56"/>
          <p:cNvSpPr/>
          <p:nvPr/>
        </p:nvSpPr>
        <p:spPr>
          <a:xfrm rot="5400000">
            <a:off x="4005600" y="3901594"/>
            <a:ext cx="2681700" cy="308400"/>
          </a:xfrm>
          <a:prstGeom prst="uturnArrow">
            <a:avLst>
              <a:gd name="adj1" fmla="val 18825"/>
              <a:gd name="adj2" fmla="val 18765"/>
              <a:gd name="adj3" fmla="val 23557"/>
              <a:gd name="adj4" fmla="val 44810"/>
              <a:gd name="adj5" fmla="val 97942"/>
            </a:avLst>
          </a:prstGeom>
          <a:solidFill>
            <a:schemeClr val="accent1"/>
          </a:solidFill>
          <a:ln w="127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4" name="Google Shape;624;p56"/>
          <p:cNvSpPr/>
          <p:nvPr/>
        </p:nvSpPr>
        <p:spPr>
          <a:xfrm rot="5400000">
            <a:off x="3702920" y="4207405"/>
            <a:ext cx="3280500" cy="308400"/>
          </a:xfrm>
          <a:prstGeom prst="uturnArrow">
            <a:avLst>
              <a:gd name="adj1" fmla="val 18825"/>
              <a:gd name="adj2" fmla="val 18765"/>
              <a:gd name="adj3" fmla="val 23557"/>
              <a:gd name="adj4" fmla="val 44810"/>
              <a:gd name="adj5" fmla="val 97942"/>
            </a:avLst>
          </a:prstGeom>
          <a:solidFill>
            <a:schemeClr val="accent1"/>
          </a:solidFill>
          <a:ln w="127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5" name="Google Shape;625;p56"/>
          <p:cNvSpPr/>
          <p:nvPr/>
        </p:nvSpPr>
        <p:spPr>
          <a:xfrm rot="5400000" flipH="1">
            <a:off x="5234223" y="2505173"/>
            <a:ext cx="211200" cy="308400"/>
          </a:xfrm>
          <a:prstGeom prst="uturnArrow">
            <a:avLst>
              <a:gd name="adj1" fmla="val 25000"/>
              <a:gd name="adj2" fmla="val 22881"/>
              <a:gd name="adj3" fmla="val 31790"/>
              <a:gd name="adj4" fmla="val 43750"/>
              <a:gd name="adj5" fmla="val 100000"/>
            </a:avLst>
          </a:prstGeom>
          <a:solidFill>
            <a:schemeClr val="accent1"/>
          </a:solidFill>
          <a:ln w="127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626" name="Google Shape;626;p56"/>
          <p:cNvGrpSpPr/>
          <p:nvPr/>
        </p:nvGrpSpPr>
        <p:grpSpPr>
          <a:xfrm>
            <a:off x="5548583" y="3030007"/>
            <a:ext cx="1349374" cy="307771"/>
            <a:chOff x="9155048" y="3697629"/>
            <a:chExt cx="1254298" cy="307771"/>
          </a:xfrm>
        </p:grpSpPr>
        <p:sp>
          <p:nvSpPr>
            <p:cNvPr id="627" name="Google Shape;627;p56"/>
            <p:cNvSpPr txBox="1"/>
            <p:nvPr/>
          </p:nvSpPr>
          <p:spPr>
            <a:xfrm>
              <a:off x="9155048" y="3697629"/>
              <a:ext cx="1151100" cy="261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chemeClr val="lt1"/>
                  </a:solidFill>
                  <a:latin typeface="Calibri"/>
                  <a:ea typeface="Calibri"/>
                  <a:cs typeface="Calibri"/>
                  <a:sym typeface="Calibri"/>
                </a:rPr>
                <a:t>SSH/Ansible</a:t>
              </a:r>
              <a:endParaRPr/>
            </a:p>
          </p:txBody>
        </p:sp>
        <p:pic>
          <p:nvPicPr>
            <p:cNvPr id="628" name="Google Shape;628;p56"/>
            <p:cNvPicPr preferRelativeResize="0"/>
            <p:nvPr/>
          </p:nvPicPr>
          <p:blipFill rotWithShape="1">
            <a:blip r:embed="rId8">
              <a:alphaModFix/>
            </a:blip>
            <a:srcRect/>
            <a:stretch/>
          </p:blipFill>
          <p:spPr>
            <a:xfrm>
              <a:off x="10185846" y="3730498"/>
              <a:ext cx="223500" cy="274902"/>
            </a:xfrm>
            <a:prstGeom prst="rect">
              <a:avLst/>
            </a:prstGeom>
            <a:noFill/>
            <a:ln>
              <a:noFill/>
            </a:ln>
          </p:spPr>
        </p:pic>
      </p:grpSp>
      <p:sp>
        <p:nvSpPr>
          <p:cNvPr id="629" name="Google Shape;629;p56"/>
          <p:cNvSpPr/>
          <p:nvPr/>
        </p:nvSpPr>
        <p:spPr>
          <a:xfrm rot="5400000" flipH="1">
            <a:off x="5126379" y="2400472"/>
            <a:ext cx="420600" cy="308400"/>
          </a:xfrm>
          <a:prstGeom prst="uturnArrow">
            <a:avLst>
              <a:gd name="adj1" fmla="val 15186"/>
              <a:gd name="adj2" fmla="val 16011"/>
              <a:gd name="adj3" fmla="val 25902"/>
              <a:gd name="adj4" fmla="val 45713"/>
              <a:gd name="adj5" fmla="val 100000"/>
            </a:avLst>
          </a:prstGeom>
          <a:solidFill>
            <a:schemeClr val="accent1"/>
          </a:solidFill>
          <a:ln w="127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630" name="Google Shape;630;p56"/>
          <p:cNvGrpSpPr/>
          <p:nvPr/>
        </p:nvGrpSpPr>
        <p:grpSpPr>
          <a:xfrm>
            <a:off x="5614238" y="3984934"/>
            <a:ext cx="1522383" cy="215400"/>
            <a:chOff x="9376210" y="4134909"/>
            <a:chExt cx="1522383" cy="215400"/>
          </a:xfrm>
        </p:grpSpPr>
        <p:pic>
          <p:nvPicPr>
            <p:cNvPr id="631" name="Google Shape;631;p56"/>
            <p:cNvPicPr preferRelativeResize="0"/>
            <p:nvPr/>
          </p:nvPicPr>
          <p:blipFill rotWithShape="1">
            <a:blip r:embed="rId9">
              <a:alphaModFix/>
            </a:blip>
            <a:srcRect/>
            <a:stretch/>
          </p:blipFill>
          <p:spPr>
            <a:xfrm>
              <a:off x="9376210" y="4175839"/>
              <a:ext cx="539680" cy="133584"/>
            </a:xfrm>
            <a:prstGeom prst="rect">
              <a:avLst/>
            </a:prstGeom>
            <a:noFill/>
            <a:ln>
              <a:noFill/>
            </a:ln>
          </p:spPr>
        </p:pic>
        <p:sp>
          <p:nvSpPr>
            <p:cNvPr id="632" name="Google Shape;632;p56"/>
            <p:cNvSpPr txBox="1"/>
            <p:nvPr/>
          </p:nvSpPr>
          <p:spPr>
            <a:xfrm>
              <a:off x="9883693" y="4134909"/>
              <a:ext cx="1014900" cy="215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a:solidFill>
                    <a:schemeClr val="lt1"/>
                  </a:solidFill>
                  <a:latin typeface="Calibri"/>
                  <a:ea typeface="Calibri"/>
                  <a:cs typeface="Calibri"/>
                  <a:sym typeface="Calibri"/>
                </a:rPr>
                <a:t>Package installation</a:t>
              </a:r>
              <a:endParaRPr/>
            </a:p>
          </p:txBody>
        </p:sp>
      </p:grpSp>
      <p:grpSp>
        <p:nvGrpSpPr>
          <p:cNvPr id="633" name="Google Shape;633;p56"/>
          <p:cNvGrpSpPr/>
          <p:nvPr/>
        </p:nvGrpSpPr>
        <p:grpSpPr>
          <a:xfrm>
            <a:off x="5623329" y="4351694"/>
            <a:ext cx="1065450" cy="543352"/>
            <a:chOff x="9462362" y="4467054"/>
            <a:chExt cx="935015" cy="543352"/>
          </a:xfrm>
        </p:grpSpPr>
        <p:grpSp>
          <p:nvGrpSpPr>
            <p:cNvPr id="634" name="Google Shape;634;p56"/>
            <p:cNvGrpSpPr/>
            <p:nvPr/>
          </p:nvGrpSpPr>
          <p:grpSpPr>
            <a:xfrm>
              <a:off x="9462362" y="4467054"/>
              <a:ext cx="463960" cy="543352"/>
              <a:chOff x="9899240" y="4956563"/>
              <a:chExt cx="463960" cy="543352"/>
            </a:xfrm>
          </p:grpSpPr>
          <p:pic>
            <p:nvPicPr>
              <p:cNvPr id="635" name="Google Shape;635;p56" descr="Router, router,"/>
              <p:cNvPicPr preferRelativeResize="0"/>
              <p:nvPr/>
            </p:nvPicPr>
            <p:blipFill rotWithShape="1">
              <a:blip r:embed="rId10">
                <a:alphaModFix/>
              </a:blip>
              <a:srcRect l="31904" t="30857" r="31918" b="40584"/>
              <a:stretch/>
            </p:blipFill>
            <p:spPr>
              <a:xfrm>
                <a:off x="9899240" y="5190899"/>
                <a:ext cx="463960" cy="309016"/>
              </a:xfrm>
              <a:prstGeom prst="rect">
                <a:avLst/>
              </a:prstGeom>
              <a:noFill/>
              <a:ln>
                <a:noFill/>
              </a:ln>
            </p:spPr>
          </p:pic>
          <p:pic>
            <p:nvPicPr>
              <p:cNvPr id="636" name="Google Shape;636;p56" descr="Image result for linux tux"/>
              <p:cNvPicPr preferRelativeResize="0"/>
              <p:nvPr/>
            </p:nvPicPr>
            <p:blipFill rotWithShape="1">
              <a:blip r:embed="rId11">
                <a:alphaModFix/>
              </a:blip>
              <a:srcRect/>
              <a:stretch/>
            </p:blipFill>
            <p:spPr>
              <a:xfrm flipH="1">
                <a:off x="9978820" y="4956563"/>
                <a:ext cx="304800" cy="304800"/>
              </a:xfrm>
              <a:prstGeom prst="rect">
                <a:avLst/>
              </a:prstGeom>
              <a:noFill/>
              <a:ln>
                <a:noFill/>
              </a:ln>
            </p:spPr>
          </p:pic>
        </p:grpSp>
        <p:sp>
          <p:nvSpPr>
            <p:cNvPr id="637" name="Google Shape;637;p56"/>
            <p:cNvSpPr txBox="1"/>
            <p:nvPr/>
          </p:nvSpPr>
          <p:spPr>
            <a:xfrm>
              <a:off x="9908077" y="4631008"/>
              <a:ext cx="489300" cy="215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a:solidFill>
                    <a:schemeClr val="lt1"/>
                  </a:solidFill>
                  <a:latin typeface="Calibri"/>
                  <a:ea typeface="Calibri"/>
                  <a:cs typeface="Calibri"/>
                  <a:sym typeface="Calibri"/>
                </a:rPr>
                <a:t>routing</a:t>
              </a:r>
              <a:endParaRPr/>
            </a:p>
          </p:txBody>
        </p:sp>
      </p:grpSp>
      <p:grpSp>
        <p:nvGrpSpPr>
          <p:cNvPr id="638" name="Google Shape;638;p56"/>
          <p:cNvGrpSpPr/>
          <p:nvPr/>
        </p:nvGrpSpPr>
        <p:grpSpPr>
          <a:xfrm>
            <a:off x="5622705" y="3414908"/>
            <a:ext cx="1628836" cy="396081"/>
            <a:chOff x="9306496" y="5293863"/>
            <a:chExt cx="1628836" cy="396081"/>
          </a:xfrm>
        </p:grpSpPr>
        <p:pic>
          <p:nvPicPr>
            <p:cNvPr id="639" name="Google Shape;639;p56" descr="Image result for cisco command line"/>
            <p:cNvPicPr preferRelativeResize="0"/>
            <p:nvPr/>
          </p:nvPicPr>
          <p:blipFill rotWithShape="1">
            <a:blip r:embed="rId12">
              <a:alphaModFix/>
            </a:blip>
            <a:srcRect/>
            <a:stretch/>
          </p:blipFill>
          <p:spPr>
            <a:xfrm>
              <a:off x="9306496" y="5293863"/>
              <a:ext cx="645046" cy="396081"/>
            </a:xfrm>
            <a:prstGeom prst="rect">
              <a:avLst/>
            </a:prstGeom>
            <a:noFill/>
            <a:ln>
              <a:noFill/>
            </a:ln>
          </p:spPr>
        </p:pic>
        <p:sp>
          <p:nvSpPr>
            <p:cNvPr id="640" name="Google Shape;640;p56"/>
            <p:cNvSpPr txBox="1"/>
            <p:nvPr/>
          </p:nvSpPr>
          <p:spPr>
            <a:xfrm>
              <a:off x="9889832" y="5384181"/>
              <a:ext cx="1045500" cy="215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a:solidFill>
                    <a:schemeClr val="lt1"/>
                  </a:solidFill>
                  <a:latin typeface="Calibri"/>
                  <a:ea typeface="Calibri"/>
                  <a:cs typeface="Calibri"/>
                  <a:sym typeface="Calibri"/>
                </a:rPr>
                <a:t>Switch configuration</a:t>
              </a:r>
              <a:endParaRPr/>
            </a:p>
          </p:txBody>
        </p:sp>
      </p:grpSp>
      <p:grpSp>
        <p:nvGrpSpPr>
          <p:cNvPr id="641" name="Google Shape;641;p56"/>
          <p:cNvGrpSpPr/>
          <p:nvPr/>
        </p:nvGrpSpPr>
        <p:grpSpPr>
          <a:xfrm>
            <a:off x="5631172" y="5004383"/>
            <a:ext cx="1347299" cy="508329"/>
            <a:chOff x="9408743" y="5842088"/>
            <a:chExt cx="1347299" cy="508329"/>
          </a:xfrm>
        </p:grpSpPr>
        <p:pic>
          <p:nvPicPr>
            <p:cNvPr id="642" name="Google Shape;642;p56" descr="Image result for firewall transparent"/>
            <p:cNvPicPr preferRelativeResize="0"/>
            <p:nvPr/>
          </p:nvPicPr>
          <p:blipFill rotWithShape="1">
            <a:blip r:embed="rId13">
              <a:alphaModFix/>
            </a:blip>
            <a:srcRect/>
            <a:stretch/>
          </p:blipFill>
          <p:spPr>
            <a:xfrm>
              <a:off x="9408743" y="5842088"/>
              <a:ext cx="440552" cy="508329"/>
            </a:xfrm>
            <a:prstGeom prst="rect">
              <a:avLst/>
            </a:prstGeom>
            <a:noFill/>
            <a:ln>
              <a:noFill/>
            </a:ln>
          </p:spPr>
        </p:pic>
        <p:sp>
          <p:nvSpPr>
            <p:cNvPr id="643" name="Google Shape;643;p56"/>
            <p:cNvSpPr txBox="1"/>
            <p:nvPr/>
          </p:nvSpPr>
          <p:spPr>
            <a:xfrm>
              <a:off x="9846742" y="5988530"/>
              <a:ext cx="909300" cy="215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a:solidFill>
                    <a:schemeClr val="lt1"/>
                  </a:solidFill>
                  <a:latin typeface="Calibri"/>
                  <a:ea typeface="Calibri"/>
                  <a:cs typeface="Calibri"/>
                  <a:sym typeface="Calibri"/>
                </a:rPr>
                <a:t>Firewall/Iptables </a:t>
              </a:r>
              <a:endParaRPr/>
            </a:p>
          </p:txBody>
        </p:sp>
      </p:grpSp>
      <p:sp>
        <p:nvSpPr>
          <p:cNvPr id="644" name="Google Shape;644;p56"/>
          <p:cNvSpPr txBox="1"/>
          <p:nvPr/>
        </p:nvSpPr>
        <p:spPr>
          <a:xfrm>
            <a:off x="14022381" y="10290976"/>
            <a:ext cx="63300" cy="708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i="1">
                <a:solidFill>
                  <a:schemeClr val="lt1"/>
                </a:solidFill>
                <a:latin typeface="Calibri"/>
                <a:ea typeface="Calibri"/>
                <a:cs typeface="Calibri"/>
                <a:sym typeface="Calibri"/>
              </a:rPr>
              <a:t>Etc.</a:t>
            </a:r>
            <a:endParaRPr/>
          </a:p>
        </p:txBody>
      </p:sp>
      <p:grpSp>
        <p:nvGrpSpPr>
          <p:cNvPr id="645" name="Google Shape;645;p56"/>
          <p:cNvGrpSpPr/>
          <p:nvPr/>
        </p:nvGrpSpPr>
        <p:grpSpPr>
          <a:xfrm>
            <a:off x="5623176" y="5606137"/>
            <a:ext cx="935034" cy="401240"/>
            <a:chOff x="9229354" y="6273471"/>
            <a:chExt cx="811802" cy="401240"/>
          </a:xfrm>
        </p:grpSpPr>
        <p:pic>
          <p:nvPicPr>
            <p:cNvPr id="646" name="Google Shape;646;p56" descr="Image result for settings icon"/>
            <p:cNvPicPr preferRelativeResize="0"/>
            <p:nvPr/>
          </p:nvPicPr>
          <p:blipFill rotWithShape="1">
            <a:blip r:embed="rId14">
              <a:alphaModFix/>
            </a:blip>
            <a:srcRect/>
            <a:stretch/>
          </p:blipFill>
          <p:spPr>
            <a:xfrm>
              <a:off x="9229354" y="6273471"/>
              <a:ext cx="401240" cy="401240"/>
            </a:xfrm>
            <a:prstGeom prst="rect">
              <a:avLst/>
            </a:prstGeom>
            <a:noFill/>
            <a:ln>
              <a:noFill/>
            </a:ln>
          </p:spPr>
        </p:pic>
        <p:sp>
          <p:nvSpPr>
            <p:cNvPr id="647" name="Google Shape;647;p56"/>
            <p:cNvSpPr txBox="1"/>
            <p:nvPr/>
          </p:nvSpPr>
          <p:spPr>
            <a:xfrm>
              <a:off x="9704256" y="6366369"/>
              <a:ext cx="336900" cy="215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a:solidFill>
                    <a:schemeClr val="lt1"/>
                  </a:solidFill>
                  <a:latin typeface="Calibri"/>
                  <a:ea typeface="Calibri"/>
                  <a:cs typeface="Calibri"/>
                  <a:sym typeface="Calibri"/>
                </a:rPr>
                <a:t>Etc.</a:t>
              </a:r>
              <a:endParaRPr/>
            </a:p>
          </p:txBody>
        </p:sp>
      </p:grpSp>
      <p:sp>
        <p:nvSpPr>
          <p:cNvPr id="648" name="Google Shape;648;p56"/>
          <p:cNvSpPr txBox="1">
            <a:spLocks noGrp="1"/>
          </p:cNvSpPr>
          <p:nvPr>
            <p:ph type="body" idx="1"/>
          </p:nvPr>
        </p:nvSpPr>
        <p:spPr>
          <a:xfrm>
            <a:off x="7468098" y="2158395"/>
            <a:ext cx="4695600" cy="4245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Clr>
                <a:schemeClr val="lt1"/>
              </a:buClr>
              <a:buSzPts val="1600"/>
              <a:buNone/>
            </a:pPr>
            <a:r>
              <a:rPr lang="en-US" sz="1600" i="1" u="sng"/>
              <a:t>Command Center – OSN Admin</a:t>
            </a:r>
            <a:endParaRPr/>
          </a:p>
          <a:p>
            <a:pPr marL="457200" lvl="0" indent="-457200" algn="l" rtl="0">
              <a:lnSpc>
                <a:spcPct val="90000"/>
              </a:lnSpc>
              <a:spcBef>
                <a:spcPts val="1000"/>
              </a:spcBef>
              <a:spcAft>
                <a:spcPts val="0"/>
              </a:spcAft>
              <a:buClr>
                <a:schemeClr val="lt1"/>
              </a:buClr>
              <a:buSzPts val="1600"/>
              <a:buFont typeface="Calibri"/>
              <a:buAutoNum type="arabicPeriod"/>
            </a:pPr>
            <a:r>
              <a:rPr lang="en-US" sz="1600"/>
              <a:t>Bootstrap nodes via ansible from command center</a:t>
            </a:r>
            <a:endParaRPr/>
          </a:p>
          <a:p>
            <a:pPr marL="914400" lvl="1" indent="-457200" algn="l" rtl="0">
              <a:lnSpc>
                <a:spcPct val="90000"/>
              </a:lnSpc>
              <a:spcBef>
                <a:spcPts val="500"/>
              </a:spcBef>
              <a:spcAft>
                <a:spcPts val="0"/>
              </a:spcAft>
              <a:buClr>
                <a:schemeClr val="lt1"/>
              </a:buClr>
              <a:buSzPts val="1400"/>
              <a:buFont typeface="Calibri"/>
              <a:buAutoNum type="arabicPeriod"/>
            </a:pPr>
            <a:r>
              <a:rPr lang="en-US" sz="1400"/>
              <a:t>Configs pulled from project GitHub repo</a:t>
            </a:r>
            <a:endParaRPr/>
          </a:p>
          <a:p>
            <a:pPr marL="914400" lvl="1" indent="-457200" algn="l" rtl="0">
              <a:lnSpc>
                <a:spcPct val="90000"/>
              </a:lnSpc>
              <a:spcBef>
                <a:spcPts val="500"/>
              </a:spcBef>
              <a:spcAft>
                <a:spcPts val="0"/>
              </a:spcAft>
              <a:buClr>
                <a:schemeClr val="lt1"/>
              </a:buClr>
              <a:buSzPts val="1400"/>
              <a:buFont typeface="Calibri"/>
              <a:buAutoNum type="arabicPeriod"/>
            </a:pPr>
            <a:r>
              <a:rPr lang="en-US" sz="1400"/>
              <a:t>Images pushed to gateway node</a:t>
            </a:r>
            <a:endParaRPr/>
          </a:p>
          <a:p>
            <a:pPr marL="914400" lvl="1" indent="-457200" algn="l" rtl="0">
              <a:lnSpc>
                <a:spcPct val="90000"/>
              </a:lnSpc>
              <a:spcBef>
                <a:spcPts val="500"/>
              </a:spcBef>
              <a:spcAft>
                <a:spcPts val="0"/>
              </a:spcAft>
              <a:buClr>
                <a:schemeClr val="lt1"/>
              </a:buClr>
              <a:buSzPts val="1400"/>
              <a:buFont typeface="Calibri"/>
              <a:buAutoNum type="arabicPeriod"/>
            </a:pPr>
            <a:r>
              <a:rPr lang="en-US" sz="1400"/>
              <a:t>IPMI / PXE used to bootstrap remaining nodes</a:t>
            </a:r>
            <a:endParaRPr/>
          </a:p>
          <a:p>
            <a:pPr marL="457200" lvl="0" indent="-457200" algn="l" rtl="0">
              <a:lnSpc>
                <a:spcPct val="90000"/>
              </a:lnSpc>
              <a:spcBef>
                <a:spcPts val="1000"/>
              </a:spcBef>
              <a:spcAft>
                <a:spcPts val="0"/>
              </a:spcAft>
              <a:buClr>
                <a:schemeClr val="accent4"/>
              </a:buClr>
              <a:buSzPts val="1600"/>
              <a:buFont typeface="Calibri"/>
              <a:buAutoNum type="arabicPeriod"/>
            </a:pPr>
            <a:r>
              <a:rPr lang="en-US" sz="1600">
                <a:solidFill>
                  <a:schemeClr val="accent4"/>
                </a:solidFill>
              </a:rPr>
              <a:t>Execute baseline system services installation </a:t>
            </a:r>
            <a:endParaRPr/>
          </a:p>
        </p:txBody>
      </p:sp>
      <p:sp>
        <p:nvSpPr>
          <p:cNvPr id="649" name="Google Shape;649;p56"/>
          <p:cNvSpPr txBox="1"/>
          <p:nvPr/>
        </p:nvSpPr>
        <p:spPr>
          <a:xfrm>
            <a:off x="4659168" y="2652281"/>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r>
              <a:rPr lang="en-US" sz="900">
                <a:solidFill>
                  <a:schemeClr val="lt1"/>
                </a:solidFill>
                <a:latin typeface="Calibri"/>
                <a:ea typeface="Calibri"/>
                <a:cs typeface="Calibri"/>
                <a:sym typeface="Calibri"/>
              </a:rPr>
              <a:t>mon02</a:t>
            </a:r>
            <a:endParaRPr/>
          </a:p>
        </p:txBody>
      </p:sp>
      <p:sp>
        <p:nvSpPr>
          <p:cNvPr id="650" name="Google Shape;650;p56"/>
          <p:cNvSpPr/>
          <p:nvPr/>
        </p:nvSpPr>
        <p:spPr>
          <a:xfrm>
            <a:off x="231150" y="4875300"/>
            <a:ext cx="1552150" cy="577850"/>
          </a:xfrm>
          <a:prstGeom prst="flowChartMagneticDisk">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100"/>
              <a:t>OSN Package Repo</a:t>
            </a:r>
            <a:endParaRPr sz="1100"/>
          </a:p>
        </p:txBody>
      </p:sp>
      <p:sp>
        <p:nvSpPr>
          <p:cNvPr id="651" name="Google Shape;651;p56"/>
          <p:cNvSpPr/>
          <p:nvPr/>
        </p:nvSpPr>
        <p:spPr>
          <a:xfrm>
            <a:off x="2128450" y="5022475"/>
            <a:ext cx="942300" cy="2835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100"/>
              <a:t>https</a:t>
            </a:r>
            <a:endParaRPr sz="11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2"/>
                                        </p:tgtEl>
                                        <p:attrNameLst>
                                          <p:attrName>style.visibility</p:attrName>
                                        </p:attrNameLst>
                                      </p:cBhvr>
                                      <p:to>
                                        <p:strVal val="visible"/>
                                      </p:to>
                                    </p:set>
                                    <p:animEffect transition="in" filter="fade">
                                      <p:cBhvr>
                                        <p:cTn id="7" dur="500"/>
                                        <p:tgtEl>
                                          <p:spTgt spid="6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500"/>
                                  </p:stCondLst>
                                  <p:childTnLst>
                                    <p:set>
                                      <p:cBhvr>
                                        <p:cTn id="11" dur="1" fill="hold">
                                          <p:stCondLst>
                                            <p:cond delay="0"/>
                                          </p:stCondLst>
                                        </p:cTn>
                                        <p:tgtEl>
                                          <p:spTgt spid="616"/>
                                        </p:tgtEl>
                                        <p:attrNameLst>
                                          <p:attrName>style.visibility</p:attrName>
                                        </p:attrNameLst>
                                      </p:cBhvr>
                                      <p:to>
                                        <p:strVal val="visible"/>
                                      </p:to>
                                    </p:set>
                                    <p:animEffect transition="in" filter="fade">
                                      <p:cBhvr>
                                        <p:cTn id="12" dur="500"/>
                                        <p:tgtEl>
                                          <p:spTgt spid="616"/>
                                        </p:tgtEl>
                                      </p:cBhvr>
                                    </p:animEffec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61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26"/>
                                        </p:tgtEl>
                                        <p:attrNameLst>
                                          <p:attrName>style.visibility</p:attrName>
                                        </p:attrNameLst>
                                      </p:cBhvr>
                                      <p:to>
                                        <p:strVal val="visible"/>
                                      </p:to>
                                    </p:set>
                                  </p:childTnLst>
                                </p:cTn>
                              </p:par>
                              <p:par>
                                <p:cTn id="20" presetID="10" presetClass="entr" presetSubtype="0" fill="hold" nodeType="withEffect">
                                  <p:stCondLst>
                                    <p:cond delay="0"/>
                                  </p:stCondLst>
                                  <p:childTnLst>
                                    <p:set>
                                      <p:cBhvr>
                                        <p:cTn id="21" dur="1" fill="hold">
                                          <p:stCondLst>
                                            <p:cond delay="0"/>
                                          </p:stCondLst>
                                        </p:cTn>
                                        <p:tgtEl>
                                          <p:spTgt spid="625"/>
                                        </p:tgtEl>
                                        <p:attrNameLst>
                                          <p:attrName>style.visibility</p:attrName>
                                        </p:attrNameLst>
                                      </p:cBhvr>
                                      <p:to>
                                        <p:strVal val="visible"/>
                                      </p:to>
                                    </p:set>
                                    <p:animEffect transition="in" filter="fade">
                                      <p:cBhvr>
                                        <p:cTn id="22" dur="500"/>
                                        <p:tgtEl>
                                          <p:spTgt spid="625"/>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629"/>
                                        </p:tgtEl>
                                        <p:attrNameLst>
                                          <p:attrName>style.visibility</p:attrName>
                                        </p:attrNameLst>
                                      </p:cBhvr>
                                      <p:to>
                                        <p:strVal val="visible"/>
                                      </p:to>
                                    </p:set>
                                    <p:animEffect transition="in" filter="fade">
                                      <p:cBhvr>
                                        <p:cTn id="26" dur="500"/>
                                        <p:tgtEl>
                                          <p:spTgt spid="629"/>
                                        </p:tgtEl>
                                      </p:cBhvr>
                                    </p:animEffect>
                                  </p:childTnLst>
                                </p:cTn>
                              </p:par>
                              <p:par>
                                <p:cTn id="27" presetID="1" presetClass="entr" presetSubtype="0" fill="hold" nodeType="withEffect">
                                  <p:stCondLst>
                                    <p:cond delay="0"/>
                                  </p:stCondLst>
                                  <p:childTnLst>
                                    <p:set>
                                      <p:cBhvr>
                                        <p:cTn id="28" dur="1" fill="hold">
                                          <p:stCondLst>
                                            <p:cond delay="0"/>
                                          </p:stCondLst>
                                        </p:cTn>
                                        <p:tgtEl>
                                          <p:spTgt spid="638"/>
                                        </p:tgtEl>
                                        <p:attrNameLst>
                                          <p:attrName>style.visibility</p:attrName>
                                        </p:attrNameLst>
                                      </p:cBhvr>
                                      <p:to>
                                        <p:strVal val="visible"/>
                                      </p:to>
                                    </p:se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619"/>
                                        </p:tgtEl>
                                        <p:attrNameLst>
                                          <p:attrName>style.visibility</p:attrName>
                                        </p:attrNameLst>
                                      </p:cBhvr>
                                      <p:to>
                                        <p:strVal val="visible"/>
                                      </p:to>
                                    </p:set>
                                    <p:animEffect transition="in" filter="fade">
                                      <p:cBhvr>
                                        <p:cTn id="32" dur="500"/>
                                        <p:tgtEl>
                                          <p:spTgt spid="619"/>
                                        </p:tgtEl>
                                      </p:cBhvr>
                                    </p:animEffect>
                                  </p:childTnLst>
                                </p:cTn>
                              </p:par>
                            </p:childTnLst>
                          </p:cTn>
                        </p:par>
                        <p:par>
                          <p:cTn id="33" fill="hold">
                            <p:stCondLst>
                              <p:cond delay="1500"/>
                            </p:stCondLst>
                            <p:childTnLst>
                              <p:par>
                                <p:cTn id="34" presetID="10" presetClass="entr" presetSubtype="0" fill="hold" nodeType="afterEffect">
                                  <p:stCondLst>
                                    <p:cond delay="0"/>
                                  </p:stCondLst>
                                  <p:childTnLst>
                                    <p:set>
                                      <p:cBhvr>
                                        <p:cTn id="35" dur="1" fill="hold">
                                          <p:stCondLst>
                                            <p:cond delay="0"/>
                                          </p:stCondLst>
                                        </p:cTn>
                                        <p:tgtEl>
                                          <p:spTgt spid="620"/>
                                        </p:tgtEl>
                                        <p:attrNameLst>
                                          <p:attrName>style.visibility</p:attrName>
                                        </p:attrNameLst>
                                      </p:cBhvr>
                                      <p:to>
                                        <p:strVal val="visible"/>
                                      </p:to>
                                    </p:set>
                                    <p:animEffect transition="in" filter="fade">
                                      <p:cBhvr>
                                        <p:cTn id="36" dur="500"/>
                                        <p:tgtEl>
                                          <p:spTgt spid="620"/>
                                        </p:tgtEl>
                                      </p:cBhvr>
                                    </p:animEffect>
                                  </p:childTnLst>
                                </p:cTn>
                              </p:par>
                              <p:par>
                                <p:cTn id="37" presetID="1" presetClass="entr" presetSubtype="0" fill="hold" nodeType="withEffect">
                                  <p:stCondLst>
                                    <p:cond delay="0"/>
                                  </p:stCondLst>
                                  <p:childTnLst>
                                    <p:set>
                                      <p:cBhvr>
                                        <p:cTn id="38" dur="1" fill="hold">
                                          <p:stCondLst>
                                            <p:cond delay="0"/>
                                          </p:stCondLst>
                                        </p:cTn>
                                        <p:tgtEl>
                                          <p:spTgt spid="630"/>
                                        </p:tgtEl>
                                        <p:attrNameLst>
                                          <p:attrName>style.visibility</p:attrName>
                                        </p:attrNameLst>
                                      </p:cBhvr>
                                      <p:to>
                                        <p:strVal val="visible"/>
                                      </p:to>
                                    </p:set>
                                  </p:childTnLst>
                                </p:cTn>
                              </p:par>
                            </p:childTnLst>
                          </p:cTn>
                        </p:par>
                        <p:par>
                          <p:cTn id="39" fill="hold">
                            <p:stCondLst>
                              <p:cond delay="2000"/>
                            </p:stCondLst>
                            <p:childTnLst>
                              <p:par>
                                <p:cTn id="40" presetID="10" presetClass="entr" presetSubtype="0" fill="hold" nodeType="afterEffect">
                                  <p:stCondLst>
                                    <p:cond delay="0"/>
                                  </p:stCondLst>
                                  <p:childTnLst>
                                    <p:set>
                                      <p:cBhvr>
                                        <p:cTn id="41" dur="1" fill="hold">
                                          <p:stCondLst>
                                            <p:cond delay="0"/>
                                          </p:stCondLst>
                                        </p:cTn>
                                        <p:tgtEl>
                                          <p:spTgt spid="621"/>
                                        </p:tgtEl>
                                        <p:attrNameLst>
                                          <p:attrName>style.visibility</p:attrName>
                                        </p:attrNameLst>
                                      </p:cBhvr>
                                      <p:to>
                                        <p:strVal val="visible"/>
                                      </p:to>
                                    </p:set>
                                    <p:animEffect transition="in" filter="fade">
                                      <p:cBhvr>
                                        <p:cTn id="42" dur="500"/>
                                        <p:tgtEl>
                                          <p:spTgt spid="621"/>
                                        </p:tgtEl>
                                      </p:cBhvr>
                                    </p:animEffect>
                                  </p:childTnLst>
                                </p:cTn>
                              </p:par>
                            </p:childTnLst>
                          </p:cTn>
                        </p:par>
                        <p:par>
                          <p:cTn id="43" fill="hold">
                            <p:stCondLst>
                              <p:cond delay="2500"/>
                            </p:stCondLst>
                            <p:childTnLst>
                              <p:par>
                                <p:cTn id="44" presetID="10" presetClass="entr" presetSubtype="0" fill="hold" nodeType="afterEffect">
                                  <p:stCondLst>
                                    <p:cond delay="0"/>
                                  </p:stCondLst>
                                  <p:childTnLst>
                                    <p:set>
                                      <p:cBhvr>
                                        <p:cTn id="45" dur="1" fill="hold">
                                          <p:stCondLst>
                                            <p:cond delay="0"/>
                                          </p:stCondLst>
                                        </p:cTn>
                                        <p:tgtEl>
                                          <p:spTgt spid="622"/>
                                        </p:tgtEl>
                                        <p:attrNameLst>
                                          <p:attrName>style.visibility</p:attrName>
                                        </p:attrNameLst>
                                      </p:cBhvr>
                                      <p:to>
                                        <p:strVal val="visible"/>
                                      </p:to>
                                    </p:set>
                                    <p:animEffect transition="in" filter="fade">
                                      <p:cBhvr>
                                        <p:cTn id="46" dur="500"/>
                                        <p:tgtEl>
                                          <p:spTgt spid="622"/>
                                        </p:tgtEl>
                                      </p:cBhvr>
                                    </p:animEffect>
                                  </p:childTnLst>
                                </p:cTn>
                              </p:par>
                              <p:par>
                                <p:cTn id="47" presetID="1" presetClass="entr" presetSubtype="0" fill="hold" nodeType="withEffect">
                                  <p:stCondLst>
                                    <p:cond delay="0"/>
                                  </p:stCondLst>
                                  <p:childTnLst>
                                    <p:set>
                                      <p:cBhvr>
                                        <p:cTn id="48" dur="1" fill="hold">
                                          <p:stCondLst>
                                            <p:cond delay="0"/>
                                          </p:stCondLst>
                                        </p:cTn>
                                        <p:tgtEl>
                                          <p:spTgt spid="633"/>
                                        </p:tgtEl>
                                        <p:attrNameLst>
                                          <p:attrName>style.visibility</p:attrName>
                                        </p:attrNameLst>
                                      </p:cBhvr>
                                      <p:to>
                                        <p:strVal val="visible"/>
                                      </p:to>
                                    </p:set>
                                  </p:childTnLst>
                                </p:cTn>
                              </p:par>
                            </p:childTnLst>
                          </p:cTn>
                        </p:par>
                        <p:par>
                          <p:cTn id="49" fill="hold">
                            <p:stCondLst>
                              <p:cond delay="3000"/>
                            </p:stCondLst>
                            <p:childTnLst>
                              <p:par>
                                <p:cTn id="50" presetID="10" presetClass="entr" presetSubtype="0" fill="hold" nodeType="afterEffect">
                                  <p:stCondLst>
                                    <p:cond delay="0"/>
                                  </p:stCondLst>
                                  <p:childTnLst>
                                    <p:set>
                                      <p:cBhvr>
                                        <p:cTn id="51" dur="1" fill="hold">
                                          <p:stCondLst>
                                            <p:cond delay="0"/>
                                          </p:stCondLst>
                                        </p:cTn>
                                        <p:tgtEl>
                                          <p:spTgt spid="623"/>
                                        </p:tgtEl>
                                        <p:attrNameLst>
                                          <p:attrName>style.visibility</p:attrName>
                                        </p:attrNameLst>
                                      </p:cBhvr>
                                      <p:to>
                                        <p:strVal val="visible"/>
                                      </p:to>
                                    </p:set>
                                    <p:animEffect transition="in" filter="fade">
                                      <p:cBhvr>
                                        <p:cTn id="52" dur="500"/>
                                        <p:tgtEl>
                                          <p:spTgt spid="623"/>
                                        </p:tgtEl>
                                      </p:cBhvr>
                                    </p:animEffect>
                                  </p:childTnLst>
                                </p:cTn>
                              </p:par>
                            </p:childTnLst>
                          </p:cTn>
                        </p:par>
                        <p:par>
                          <p:cTn id="53" fill="hold">
                            <p:stCondLst>
                              <p:cond delay="3500"/>
                            </p:stCondLst>
                            <p:childTnLst>
                              <p:par>
                                <p:cTn id="54" presetID="10" presetClass="entr" presetSubtype="0" fill="hold" nodeType="afterEffect">
                                  <p:stCondLst>
                                    <p:cond delay="0"/>
                                  </p:stCondLst>
                                  <p:childTnLst>
                                    <p:set>
                                      <p:cBhvr>
                                        <p:cTn id="55" dur="1" fill="hold">
                                          <p:stCondLst>
                                            <p:cond delay="0"/>
                                          </p:stCondLst>
                                        </p:cTn>
                                        <p:tgtEl>
                                          <p:spTgt spid="624"/>
                                        </p:tgtEl>
                                        <p:attrNameLst>
                                          <p:attrName>style.visibility</p:attrName>
                                        </p:attrNameLst>
                                      </p:cBhvr>
                                      <p:to>
                                        <p:strVal val="visible"/>
                                      </p:to>
                                    </p:set>
                                    <p:animEffect transition="in" filter="fade">
                                      <p:cBhvr>
                                        <p:cTn id="56" dur="500"/>
                                        <p:tgtEl>
                                          <p:spTgt spid="624"/>
                                        </p:tgtEl>
                                      </p:cBhvr>
                                    </p:animEffect>
                                  </p:childTnLst>
                                </p:cTn>
                              </p:par>
                              <p:par>
                                <p:cTn id="57" presetID="1" presetClass="entr" presetSubtype="0" fill="hold" nodeType="withEffect">
                                  <p:stCondLst>
                                    <p:cond delay="0"/>
                                  </p:stCondLst>
                                  <p:childTnLst>
                                    <p:set>
                                      <p:cBhvr>
                                        <p:cTn id="58" dur="1" fill="hold">
                                          <p:stCondLst>
                                            <p:cond delay="0"/>
                                          </p:stCondLst>
                                        </p:cTn>
                                        <p:tgtEl>
                                          <p:spTgt spid="641"/>
                                        </p:tgtEl>
                                        <p:attrNameLst>
                                          <p:attrName>style.visibility</p:attrName>
                                        </p:attrNameLst>
                                      </p:cBhvr>
                                      <p:to>
                                        <p:strVal val="visible"/>
                                      </p:to>
                                    </p:set>
                                  </p:childTnLst>
                                </p:cTn>
                              </p:par>
                            </p:childTnLst>
                          </p:cTn>
                        </p:par>
                        <p:par>
                          <p:cTn id="59" fill="hold">
                            <p:stCondLst>
                              <p:cond delay="4000"/>
                            </p:stCondLst>
                            <p:childTnLst>
                              <p:par>
                                <p:cTn id="60" presetID="1" presetClass="entr" presetSubtype="0" fill="hold" nodeType="afterEffect">
                                  <p:stCondLst>
                                    <p:cond delay="0"/>
                                  </p:stCondLst>
                                  <p:childTnLst>
                                    <p:set>
                                      <p:cBhvr>
                                        <p:cTn id="61" dur="1" fill="hold">
                                          <p:stCondLst>
                                            <p:cond delay="0"/>
                                          </p:stCondLst>
                                        </p:cTn>
                                        <p:tgtEl>
                                          <p:spTgt spid="645"/>
                                        </p:tgtEl>
                                        <p:attrNameLst>
                                          <p:attrName>style.visibility</p:attrName>
                                        </p:attrNameLst>
                                      </p:cBhvr>
                                      <p:to>
                                        <p:strVal val="visible"/>
                                      </p:to>
                                    </p:set>
                                  </p:childTnLst>
                                </p:cTn>
                              </p:par>
                            </p:childTnLst>
                          </p:cTn>
                        </p:par>
                        <p:par>
                          <p:cTn id="62" fill="hold">
                            <p:stCondLst>
                              <p:cond delay="4001"/>
                            </p:stCondLst>
                            <p:childTnLst>
                              <p:par>
                                <p:cTn id="63" presetID="1" presetClass="exit" presetSubtype="0" fill="hold" nodeType="afterEffect">
                                  <p:stCondLst>
                                    <p:cond delay="1000"/>
                                  </p:stCondLst>
                                  <p:childTnLst>
                                    <p:set>
                                      <p:cBhvr>
                                        <p:cTn id="64" dur="1" fill="hold">
                                          <p:stCondLst>
                                            <p:cond delay="1"/>
                                          </p:stCondLst>
                                        </p:cTn>
                                        <p:tgtEl>
                                          <p:spTgt spid="625"/>
                                        </p:tgtEl>
                                        <p:attrNameLst>
                                          <p:attrName>style.visibility</p:attrName>
                                        </p:attrNameLst>
                                      </p:cBhvr>
                                      <p:to>
                                        <p:strVal val="hidden"/>
                                      </p:to>
                                    </p:set>
                                  </p:childTnLst>
                                </p:cTn>
                              </p:par>
                              <p:par>
                                <p:cTn id="65" presetID="1" presetClass="exit" presetSubtype="0" fill="hold" nodeType="withEffect">
                                  <p:stCondLst>
                                    <p:cond delay="1000"/>
                                  </p:stCondLst>
                                  <p:childTnLst>
                                    <p:set>
                                      <p:cBhvr>
                                        <p:cTn id="66" dur="1" fill="hold">
                                          <p:stCondLst>
                                            <p:cond delay="1"/>
                                          </p:stCondLst>
                                        </p:cTn>
                                        <p:tgtEl>
                                          <p:spTgt spid="619"/>
                                        </p:tgtEl>
                                        <p:attrNameLst>
                                          <p:attrName>style.visibility</p:attrName>
                                        </p:attrNameLst>
                                      </p:cBhvr>
                                      <p:to>
                                        <p:strVal val="hidden"/>
                                      </p:to>
                                    </p:set>
                                  </p:childTnLst>
                                </p:cTn>
                              </p:par>
                              <p:par>
                                <p:cTn id="67" presetID="1" presetClass="exit" presetSubtype="0" fill="hold" nodeType="withEffect">
                                  <p:stCondLst>
                                    <p:cond delay="1000"/>
                                  </p:stCondLst>
                                  <p:childTnLst>
                                    <p:set>
                                      <p:cBhvr>
                                        <p:cTn id="68" dur="1" fill="hold">
                                          <p:stCondLst>
                                            <p:cond delay="1"/>
                                          </p:stCondLst>
                                        </p:cTn>
                                        <p:tgtEl>
                                          <p:spTgt spid="624"/>
                                        </p:tgtEl>
                                        <p:attrNameLst>
                                          <p:attrName>style.visibility</p:attrName>
                                        </p:attrNameLst>
                                      </p:cBhvr>
                                      <p:to>
                                        <p:strVal val="hidden"/>
                                      </p:to>
                                    </p:set>
                                  </p:childTnLst>
                                </p:cTn>
                              </p:par>
                              <p:par>
                                <p:cTn id="69" presetID="1" presetClass="exit" presetSubtype="0" fill="hold" nodeType="withEffect">
                                  <p:stCondLst>
                                    <p:cond delay="1000"/>
                                  </p:stCondLst>
                                  <p:childTnLst>
                                    <p:set>
                                      <p:cBhvr>
                                        <p:cTn id="70" dur="1" fill="hold">
                                          <p:stCondLst>
                                            <p:cond delay="1"/>
                                          </p:stCondLst>
                                        </p:cTn>
                                        <p:tgtEl>
                                          <p:spTgt spid="620"/>
                                        </p:tgtEl>
                                        <p:attrNameLst>
                                          <p:attrName>style.visibility</p:attrName>
                                        </p:attrNameLst>
                                      </p:cBhvr>
                                      <p:to>
                                        <p:strVal val="hidden"/>
                                      </p:to>
                                    </p:set>
                                  </p:childTnLst>
                                </p:cTn>
                              </p:par>
                              <p:par>
                                <p:cTn id="71" presetID="1" presetClass="exit" presetSubtype="0" fill="hold" nodeType="withEffect">
                                  <p:stCondLst>
                                    <p:cond delay="1000"/>
                                  </p:stCondLst>
                                  <p:childTnLst>
                                    <p:set>
                                      <p:cBhvr>
                                        <p:cTn id="72" dur="1" fill="hold">
                                          <p:stCondLst>
                                            <p:cond delay="1"/>
                                          </p:stCondLst>
                                        </p:cTn>
                                        <p:tgtEl>
                                          <p:spTgt spid="621"/>
                                        </p:tgtEl>
                                        <p:attrNameLst>
                                          <p:attrName>style.visibility</p:attrName>
                                        </p:attrNameLst>
                                      </p:cBhvr>
                                      <p:to>
                                        <p:strVal val="hidden"/>
                                      </p:to>
                                    </p:set>
                                  </p:childTnLst>
                                </p:cTn>
                              </p:par>
                              <p:par>
                                <p:cTn id="73" presetID="1" presetClass="exit" presetSubtype="0" fill="hold" nodeType="withEffect">
                                  <p:stCondLst>
                                    <p:cond delay="1000"/>
                                  </p:stCondLst>
                                  <p:childTnLst>
                                    <p:set>
                                      <p:cBhvr>
                                        <p:cTn id="74" dur="1" fill="hold">
                                          <p:stCondLst>
                                            <p:cond delay="1"/>
                                          </p:stCondLst>
                                        </p:cTn>
                                        <p:tgtEl>
                                          <p:spTgt spid="622"/>
                                        </p:tgtEl>
                                        <p:attrNameLst>
                                          <p:attrName>style.visibility</p:attrName>
                                        </p:attrNameLst>
                                      </p:cBhvr>
                                      <p:to>
                                        <p:strVal val="hidden"/>
                                      </p:to>
                                    </p:set>
                                  </p:childTnLst>
                                </p:cTn>
                              </p:par>
                              <p:par>
                                <p:cTn id="75" presetID="1" presetClass="exit" presetSubtype="0" fill="hold" nodeType="withEffect">
                                  <p:stCondLst>
                                    <p:cond delay="1000"/>
                                  </p:stCondLst>
                                  <p:childTnLst>
                                    <p:set>
                                      <p:cBhvr>
                                        <p:cTn id="76" dur="1" fill="hold">
                                          <p:stCondLst>
                                            <p:cond delay="1"/>
                                          </p:stCondLst>
                                        </p:cTn>
                                        <p:tgtEl>
                                          <p:spTgt spid="623"/>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1"/>
                                          </p:stCondLst>
                                        </p:cTn>
                                        <p:tgtEl>
                                          <p:spTgt spid="6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57"/>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Calibri"/>
              <a:buNone/>
            </a:pPr>
            <a:r>
              <a:rPr lang="en-US"/>
              <a:t>Provisioning  - Software</a:t>
            </a:r>
            <a:endParaRPr/>
          </a:p>
        </p:txBody>
      </p:sp>
      <p:pic>
        <p:nvPicPr>
          <p:cNvPr id="657" name="Google Shape;657;p57"/>
          <p:cNvPicPr preferRelativeResize="0"/>
          <p:nvPr/>
        </p:nvPicPr>
        <p:blipFill rotWithShape="1">
          <a:blip r:embed="rId3">
            <a:alphaModFix/>
          </a:blip>
          <a:srcRect l="32463" t="22315" r="30165" b="8894"/>
          <a:stretch/>
        </p:blipFill>
        <p:spPr>
          <a:xfrm flipH="1">
            <a:off x="621512" y="2389678"/>
            <a:ext cx="762001" cy="685800"/>
          </a:xfrm>
          <a:prstGeom prst="rect">
            <a:avLst/>
          </a:prstGeom>
          <a:noFill/>
          <a:ln>
            <a:noFill/>
          </a:ln>
        </p:spPr>
      </p:pic>
      <p:sp>
        <p:nvSpPr>
          <p:cNvPr id="658" name="Google Shape;658;p57"/>
          <p:cNvSpPr txBox="1"/>
          <p:nvPr/>
        </p:nvSpPr>
        <p:spPr>
          <a:xfrm>
            <a:off x="675796" y="2146761"/>
            <a:ext cx="7239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GitHub</a:t>
            </a:r>
            <a:endParaRPr/>
          </a:p>
        </p:txBody>
      </p:sp>
      <p:pic>
        <p:nvPicPr>
          <p:cNvPr id="659" name="Google Shape;659;p57" descr="Image result for 1U Supermicro"/>
          <p:cNvPicPr preferRelativeResize="0"/>
          <p:nvPr/>
        </p:nvPicPr>
        <p:blipFill rotWithShape="1">
          <a:blip r:embed="rId4">
            <a:alphaModFix/>
          </a:blip>
          <a:srcRect l="3152" t="51231" r="1898" b="10772"/>
          <a:stretch/>
        </p:blipFill>
        <p:spPr>
          <a:xfrm>
            <a:off x="155097" y="3870970"/>
            <a:ext cx="1828800" cy="163713"/>
          </a:xfrm>
          <a:prstGeom prst="rect">
            <a:avLst/>
          </a:prstGeom>
          <a:noFill/>
          <a:ln>
            <a:noFill/>
          </a:ln>
        </p:spPr>
      </p:pic>
      <p:sp>
        <p:nvSpPr>
          <p:cNvPr id="660" name="Google Shape;660;p57"/>
          <p:cNvSpPr txBox="1"/>
          <p:nvPr/>
        </p:nvSpPr>
        <p:spPr>
          <a:xfrm>
            <a:off x="57764" y="4036061"/>
            <a:ext cx="2007300" cy="261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00">
                <a:solidFill>
                  <a:schemeClr val="lt1"/>
                </a:solidFill>
                <a:latin typeface="Calibri"/>
                <a:ea typeface="Calibri"/>
                <a:cs typeface="Calibri"/>
                <a:sym typeface="Calibri"/>
              </a:rPr>
              <a:t>Command Center (Provisioning)</a:t>
            </a:r>
            <a:endParaRPr sz="1100">
              <a:solidFill>
                <a:schemeClr val="lt1"/>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US" sz="1100">
                <a:solidFill>
                  <a:schemeClr val="lt1"/>
                </a:solidFill>
                <a:latin typeface="Calibri"/>
                <a:ea typeface="Calibri"/>
                <a:cs typeface="Calibri"/>
                <a:sym typeface="Calibri"/>
              </a:rPr>
              <a:t>    </a:t>
            </a:r>
            <a:r>
              <a:rPr lang="en-US" sz="1100" i="1">
                <a:solidFill>
                  <a:schemeClr val="lt1"/>
                </a:solidFill>
                <a:latin typeface="Calibri"/>
                <a:ea typeface="Calibri"/>
                <a:cs typeface="Calibri"/>
                <a:sym typeface="Calibri"/>
              </a:rPr>
              <a:t>ctl01.osn.xsede.org</a:t>
            </a:r>
            <a:endParaRPr sz="1100" i="1">
              <a:solidFill>
                <a:schemeClr val="lt1"/>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US" sz="1100" i="1">
                <a:solidFill>
                  <a:schemeClr val="lt1"/>
                </a:solidFill>
                <a:latin typeface="Calibri"/>
                <a:ea typeface="Calibri"/>
                <a:cs typeface="Calibri"/>
                <a:sym typeface="Calibri"/>
              </a:rPr>
              <a:t>    ctl02.osn.xsede.org</a:t>
            </a:r>
            <a:endParaRPr sz="1100">
              <a:solidFill>
                <a:schemeClr val="lt1"/>
              </a:solidFill>
              <a:latin typeface="Calibri"/>
              <a:ea typeface="Calibri"/>
              <a:cs typeface="Calibri"/>
              <a:sym typeface="Calibri"/>
            </a:endParaRPr>
          </a:p>
        </p:txBody>
      </p:sp>
      <p:grpSp>
        <p:nvGrpSpPr>
          <p:cNvPr id="661" name="Google Shape;661;p57"/>
          <p:cNvGrpSpPr/>
          <p:nvPr/>
        </p:nvGrpSpPr>
        <p:grpSpPr>
          <a:xfrm>
            <a:off x="904396" y="3194908"/>
            <a:ext cx="1330037" cy="461700"/>
            <a:chOff x="2425699" y="3208732"/>
            <a:chExt cx="1330037" cy="461700"/>
          </a:xfrm>
        </p:grpSpPr>
        <p:sp>
          <p:nvSpPr>
            <p:cNvPr id="662" name="Google Shape;662;p57"/>
            <p:cNvSpPr/>
            <p:nvPr/>
          </p:nvSpPr>
          <p:spPr>
            <a:xfrm>
              <a:off x="2425699" y="3221445"/>
              <a:ext cx="228600" cy="430200"/>
            </a:xfrm>
            <a:prstGeom prst="downArrow">
              <a:avLst>
                <a:gd name="adj1" fmla="val 50000"/>
                <a:gd name="adj2" fmla="val 50000"/>
              </a:avLst>
            </a:prstGeom>
            <a:solidFill>
              <a:schemeClr val="accent1"/>
            </a:solidFill>
            <a:ln w="127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3" name="Google Shape;663;p57"/>
            <p:cNvSpPr txBox="1"/>
            <p:nvPr/>
          </p:nvSpPr>
          <p:spPr>
            <a:xfrm>
              <a:off x="2688936" y="3208732"/>
              <a:ext cx="10668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lt1"/>
                  </a:solidFill>
                  <a:latin typeface="Calibri"/>
                  <a:ea typeface="Calibri"/>
                  <a:cs typeface="Calibri"/>
                  <a:sym typeface="Calibri"/>
                </a:rPr>
                <a:t>Download Latest Config</a:t>
              </a:r>
              <a:endParaRPr/>
            </a:p>
          </p:txBody>
        </p:sp>
      </p:grpSp>
      <p:pic>
        <p:nvPicPr>
          <p:cNvPr id="664" name="Google Shape;664;p57"/>
          <p:cNvPicPr preferRelativeResize="0"/>
          <p:nvPr/>
        </p:nvPicPr>
        <p:blipFill rotWithShape="1">
          <a:blip r:embed="rId5">
            <a:alphaModFix/>
          </a:blip>
          <a:srcRect/>
          <a:stretch/>
        </p:blipFill>
        <p:spPr>
          <a:xfrm>
            <a:off x="2584281" y="3384646"/>
            <a:ext cx="486450" cy="598329"/>
          </a:xfrm>
          <a:prstGeom prst="rect">
            <a:avLst/>
          </a:prstGeom>
          <a:noFill/>
          <a:ln>
            <a:noFill/>
          </a:ln>
        </p:spPr>
      </p:pic>
      <p:grpSp>
        <p:nvGrpSpPr>
          <p:cNvPr id="665" name="Google Shape;665;p57"/>
          <p:cNvGrpSpPr/>
          <p:nvPr/>
        </p:nvGrpSpPr>
        <p:grpSpPr>
          <a:xfrm>
            <a:off x="1983897" y="2721927"/>
            <a:ext cx="1373700" cy="1230900"/>
            <a:chOff x="3489016" y="2760027"/>
            <a:chExt cx="1373700" cy="1230900"/>
          </a:xfrm>
        </p:grpSpPr>
        <p:cxnSp>
          <p:nvCxnSpPr>
            <p:cNvPr id="666" name="Google Shape;666;p57"/>
            <p:cNvCxnSpPr>
              <a:stCxn id="659" idx="3"/>
              <a:endCxn id="667" idx="1"/>
            </p:cNvCxnSpPr>
            <p:nvPr/>
          </p:nvCxnSpPr>
          <p:spPr>
            <a:xfrm rot="10800000" flipH="1">
              <a:off x="3489016" y="2760027"/>
              <a:ext cx="1373700" cy="1230900"/>
            </a:xfrm>
            <a:prstGeom prst="straightConnector1">
              <a:avLst/>
            </a:prstGeom>
            <a:noFill/>
            <a:ln w="15875" cap="flat" cmpd="sng">
              <a:solidFill>
                <a:schemeClr val="lt1"/>
              </a:solidFill>
              <a:prstDash val="solid"/>
              <a:round/>
              <a:headEnd type="none" w="sm" len="sm"/>
              <a:tailEnd type="triangle" w="med" len="med"/>
            </a:ln>
          </p:spPr>
        </p:cxnSp>
        <p:sp>
          <p:nvSpPr>
            <p:cNvPr id="668" name="Google Shape;668;p57"/>
            <p:cNvSpPr txBox="1"/>
            <p:nvPr/>
          </p:nvSpPr>
          <p:spPr>
            <a:xfrm rot="-2324227">
              <a:off x="3757178" y="3100358"/>
              <a:ext cx="486138" cy="36919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ssh</a:t>
              </a:r>
              <a:endParaRPr sz="1800">
                <a:solidFill>
                  <a:schemeClr val="lt1"/>
                </a:solidFill>
                <a:latin typeface="Calibri"/>
                <a:ea typeface="Calibri"/>
                <a:cs typeface="Calibri"/>
                <a:sym typeface="Calibri"/>
              </a:endParaRPr>
            </a:p>
          </p:txBody>
        </p:sp>
      </p:grpSp>
      <p:sp>
        <p:nvSpPr>
          <p:cNvPr id="669" name="Google Shape;669;p57"/>
          <p:cNvSpPr/>
          <p:nvPr/>
        </p:nvSpPr>
        <p:spPr>
          <a:xfrm rot="5400000">
            <a:off x="5235135" y="2654654"/>
            <a:ext cx="211200" cy="308400"/>
          </a:xfrm>
          <a:prstGeom prst="uturnArrow">
            <a:avLst>
              <a:gd name="adj1" fmla="val 25000"/>
              <a:gd name="adj2" fmla="val 22881"/>
              <a:gd name="adj3" fmla="val 31790"/>
              <a:gd name="adj4" fmla="val 43750"/>
              <a:gd name="adj5" fmla="val 100000"/>
            </a:avLst>
          </a:prstGeom>
          <a:solidFill>
            <a:schemeClr val="accent1"/>
          </a:solidFill>
          <a:ln w="127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0" name="Google Shape;670;p57"/>
          <p:cNvSpPr/>
          <p:nvPr/>
        </p:nvSpPr>
        <p:spPr>
          <a:xfrm rot="5400000">
            <a:off x="5046585" y="2843204"/>
            <a:ext cx="588300" cy="308400"/>
          </a:xfrm>
          <a:prstGeom prst="uturnArrow">
            <a:avLst>
              <a:gd name="adj1" fmla="val 18825"/>
              <a:gd name="adj2" fmla="val 18765"/>
              <a:gd name="adj3" fmla="val 23557"/>
              <a:gd name="adj4" fmla="val 44810"/>
              <a:gd name="adj5" fmla="val 97942"/>
            </a:avLst>
          </a:prstGeom>
          <a:solidFill>
            <a:schemeClr val="accent1"/>
          </a:solidFill>
          <a:ln w="127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1" name="Google Shape;671;p57"/>
          <p:cNvSpPr/>
          <p:nvPr/>
        </p:nvSpPr>
        <p:spPr>
          <a:xfrm rot="5400000">
            <a:off x="4695481" y="3192508"/>
            <a:ext cx="1297200" cy="308400"/>
          </a:xfrm>
          <a:prstGeom prst="uturnArrow">
            <a:avLst>
              <a:gd name="adj1" fmla="val 18825"/>
              <a:gd name="adj2" fmla="val 18765"/>
              <a:gd name="adj3" fmla="val 23557"/>
              <a:gd name="adj4" fmla="val 44810"/>
              <a:gd name="adj5" fmla="val 97942"/>
            </a:avLst>
          </a:prstGeom>
          <a:solidFill>
            <a:schemeClr val="accent1"/>
          </a:solidFill>
          <a:ln w="127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2" name="Google Shape;672;p57"/>
          <p:cNvSpPr/>
          <p:nvPr/>
        </p:nvSpPr>
        <p:spPr>
          <a:xfrm rot="5400000">
            <a:off x="4389695" y="3500241"/>
            <a:ext cx="1915200" cy="308400"/>
          </a:xfrm>
          <a:prstGeom prst="uturnArrow">
            <a:avLst>
              <a:gd name="adj1" fmla="val 18825"/>
              <a:gd name="adj2" fmla="val 18765"/>
              <a:gd name="adj3" fmla="val 23557"/>
              <a:gd name="adj4" fmla="val 44810"/>
              <a:gd name="adj5" fmla="val 97942"/>
            </a:avLst>
          </a:prstGeom>
          <a:solidFill>
            <a:schemeClr val="accent1"/>
          </a:solidFill>
          <a:ln w="127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3" name="Google Shape;673;p57"/>
          <p:cNvSpPr/>
          <p:nvPr/>
        </p:nvSpPr>
        <p:spPr>
          <a:xfrm rot="5400000">
            <a:off x="4013003" y="3883492"/>
            <a:ext cx="2681700" cy="308400"/>
          </a:xfrm>
          <a:prstGeom prst="uturnArrow">
            <a:avLst>
              <a:gd name="adj1" fmla="val 18825"/>
              <a:gd name="adj2" fmla="val 18765"/>
              <a:gd name="adj3" fmla="val 23557"/>
              <a:gd name="adj4" fmla="val 44810"/>
              <a:gd name="adj5" fmla="val 97942"/>
            </a:avLst>
          </a:prstGeom>
          <a:solidFill>
            <a:schemeClr val="accent1"/>
          </a:solidFill>
          <a:ln w="127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4" name="Google Shape;674;p57"/>
          <p:cNvSpPr/>
          <p:nvPr/>
        </p:nvSpPr>
        <p:spPr>
          <a:xfrm rot="5400000">
            <a:off x="3710323" y="4189304"/>
            <a:ext cx="3280500" cy="308400"/>
          </a:xfrm>
          <a:prstGeom prst="uturnArrow">
            <a:avLst>
              <a:gd name="adj1" fmla="val 18825"/>
              <a:gd name="adj2" fmla="val 18765"/>
              <a:gd name="adj3" fmla="val 23557"/>
              <a:gd name="adj4" fmla="val 44810"/>
              <a:gd name="adj5" fmla="val 97942"/>
            </a:avLst>
          </a:prstGeom>
          <a:solidFill>
            <a:schemeClr val="accent1"/>
          </a:solidFill>
          <a:ln w="127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5" name="Google Shape;675;p57"/>
          <p:cNvSpPr/>
          <p:nvPr/>
        </p:nvSpPr>
        <p:spPr>
          <a:xfrm rot="5400000" flipH="1">
            <a:off x="5241626" y="2487071"/>
            <a:ext cx="211200" cy="308400"/>
          </a:xfrm>
          <a:prstGeom prst="uturnArrow">
            <a:avLst>
              <a:gd name="adj1" fmla="val 25000"/>
              <a:gd name="adj2" fmla="val 22881"/>
              <a:gd name="adj3" fmla="val 31790"/>
              <a:gd name="adj4" fmla="val 43750"/>
              <a:gd name="adj5" fmla="val 100000"/>
            </a:avLst>
          </a:prstGeom>
          <a:solidFill>
            <a:schemeClr val="accent1"/>
          </a:solidFill>
          <a:ln w="127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676" name="Google Shape;676;p57"/>
          <p:cNvGrpSpPr/>
          <p:nvPr/>
        </p:nvGrpSpPr>
        <p:grpSpPr>
          <a:xfrm>
            <a:off x="5532070" y="3011950"/>
            <a:ext cx="1330049" cy="307800"/>
            <a:chOff x="8952756" y="3697622"/>
            <a:chExt cx="1254290" cy="307800"/>
          </a:xfrm>
        </p:grpSpPr>
        <p:sp>
          <p:nvSpPr>
            <p:cNvPr id="677" name="Google Shape;677;p57"/>
            <p:cNvSpPr txBox="1"/>
            <p:nvPr/>
          </p:nvSpPr>
          <p:spPr>
            <a:xfrm>
              <a:off x="8952756" y="3697622"/>
              <a:ext cx="10602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chemeClr val="lt1"/>
                  </a:solidFill>
                  <a:latin typeface="Calibri"/>
                  <a:ea typeface="Calibri"/>
                  <a:cs typeface="Calibri"/>
                  <a:sym typeface="Calibri"/>
                </a:rPr>
                <a:t>SSH/Ansible</a:t>
              </a:r>
              <a:endParaRPr/>
            </a:p>
          </p:txBody>
        </p:sp>
        <p:pic>
          <p:nvPicPr>
            <p:cNvPr id="678" name="Google Shape;678;p57"/>
            <p:cNvPicPr preferRelativeResize="0"/>
            <p:nvPr/>
          </p:nvPicPr>
          <p:blipFill rotWithShape="1">
            <a:blip r:embed="rId5">
              <a:alphaModFix/>
            </a:blip>
            <a:srcRect/>
            <a:stretch/>
          </p:blipFill>
          <p:spPr>
            <a:xfrm>
              <a:off x="9983546" y="3730498"/>
              <a:ext cx="223500" cy="274902"/>
            </a:xfrm>
            <a:prstGeom prst="rect">
              <a:avLst/>
            </a:prstGeom>
            <a:noFill/>
            <a:ln>
              <a:noFill/>
            </a:ln>
          </p:spPr>
        </p:pic>
      </p:grpSp>
      <p:sp>
        <p:nvSpPr>
          <p:cNvPr id="679" name="Google Shape;679;p57"/>
          <p:cNvSpPr/>
          <p:nvPr/>
        </p:nvSpPr>
        <p:spPr>
          <a:xfrm rot="5400000" flipH="1">
            <a:off x="5133782" y="2382370"/>
            <a:ext cx="420600" cy="308400"/>
          </a:xfrm>
          <a:prstGeom prst="uturnArrow">
            <a:avLst>
              <a:gd name="adj1" fmla="val 15186"/>
              <a:gd name="adj2" fmla="val 16011"/>
              <a:gd name="adj3" fmla="val 25902"/>
              <a:gd name="adj4" fmla="val 45713"/>
              <a:gd name="adj5" fmla="val 100000"/>
            </a:avLst>
          </a:prstGeom>
          <a:solidFill>
            <a:schemeClr val="accent1"/>
          </a:solidFill>
          <a:ln w="127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0" name="Google Shape;680;p57"/>
          <p:cNvSpPr txBox="1"/>
          <p:nvPr/>
        </p:nvSpPr>
        <p:spPr>
          <a:xfrm>
            <a:off x="14022381" y="10290976"/>
            <a:ext cx="63300" cy="708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i="1">
                <a:solidFill>
                  <a:schemeClr val="lt1"/>
                </a:solidFill>
                <a:latin typeface="Calibri"/>
                <a:ea typeface="Calibri"/>
                <a:cs typeface="Calibri"/>
                <a:sym typeface="Calibri"/>
              </a:rPr>
              <a:t>Etc.</a:t>
            </a:r>
            <a:endParaRPr/>
          </a:p>
        </p:txBody>
      </p:sp>
      <p:grpSp>
        <p:nvGrpSpPr>
          <p:cNvPr id="681" name="Google Shape;681;p57"/>
          <p:cNvGrpSpPr/>
          <p:nvPr/>
        </p:nvGrpSpPr>
        <p:grpSpPr>
          <a:xfrm>
            <a:off x="5652482" y="4695546"/>
            <a:ext cx="942340" cy="401240"/>
            <a:chOff x="9229354" y="6273471"/>
            <a:chExt cx="811802" cy="401240"/>
          </a:xfrm>
        </p:grpSpPr>
        <p:pic>
          <p:nvPicPr>
            <p:cNvPr id="682" name="Google Shape;682;p57" descr="Image result for settings icon"/>
            <p:cNvPicPr preferRelativeResize="0"/>
            <p:nvPr/>
          </p:nvPicPr>
          <p:blipFill rotWithShape="1">
            <a:blip r:embed="rId6">
              <a:alphaModFix/>
            </a:blip>
            <a:srcRect/>
            <a:stretch/>
          </p:blipFill>
          <p:spPr>
            <a:xfrm>
              <a:off x="9229354" y="6273471"/>
              <a:ext cx="401240" cy="401240"/>
            </a:xfrm>
            <a:prstGeom prst="rect">
              <a:avLst/>
            </a:prstGeom>
            <a:noFill/>
            <a:ln>
              <a:noFill/>
            </a:ln>
          </p:spPr>
        </p:pic>
        <p:sp>
          <p:nvSpPr>
            <p:cNvPr id="683" name="Google Shape;683;p57"/>
            <p:cNvSpPr txBox="1"/>
            <p:nvPr/>
          </p:nvSpPr>
          <p:spPr>
            <a:xfrm>
              <a:off x="9704256" y="6366369"/>
              <a:ext cx="336900" cy="215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a:solidFill>
                    <a:schemeClr val="lt1"/>
                  </a:solidFill>
                  <a:latin typeface="Calibri"/>
                  <a:ea typeface="Calibri"/>
                  <a:cs typeface="Calibri"/>
                  <a:sym typeface="Calibri"/>
                </a:rPr>
                <a:t>Etc.</a:t>
              </a:r>
              <a:endParaRPr/>
            </a:p>
          </p:txBody>
        </p:sp>
      </p:grpSp>
      <p:pic>
        <p:nvPicPr>
          <p:cNvPr id="684" name="Google Shape;684;p57"/>
          <p:cNvPicPr preferRelativeResize="0"/>
          <p:nvPr/>
        </p:nvPicPr>
        <p:blipFill rotWithShape="1">
          <a:blip r:embed="rId7">
            <a:alphaModFix/>
          </a:blip>
          <a:srcRect l="959" t="38164" r="2160"/>
          <a:stretch/>
        </p:blipFill>
        <p:spPr>
          <a:xfrm>
            <a:off x="3357606" y="2097540"/>
            <a:ext cx="1828800" cy="199511"/>
          </a:xfrm>
          <a:prstGeom prst="rect">
            <a:avLst/>
          </a:prstGeom>
          <a:noFill/>
          <a:ln>
            <a:noFill/>
          </a:ln>
        </p:spPr>
      </p:pic>
      <p:pic>
        <p:nvPicPr>
          <p:cNvPr id="685" name="Google Shape;685;p57" descr="http://www.supermicro.com/CDS_Image/uploads/chassis/cse-847beic-r1k28lpb_front_1.jpg"/>
          <p:cNvPicPr preferRelativeResize="0"/>
          <p:nvPr/>
        </p:nvPicPr>
        <p:blipFill rotWithShape="1">
          <a:blip r:embed="rId8">
            <a:alphaModFix/>
          </a:blip>
          <a:srcRect t="21777"/>
          <a:stretch/>
        </p:blipFill>
        <p:spPr>
          <a:xfrm>
            <a:off x="3360953" y="2981775"/>
            <a:ext cx="1828798" cy="670005"/>
          </a:xfrm>
          <a:prstGeom prst="rect">
            <a:avLst/>
          </a:prstGeom>
          <a:noFill/>
          <a:ln>
            <a:noFill/>
          </a:ln>
        </p:spPr>
      </p:pic>
      <p:pic>
        <p:nvPicPr>
          <p:cNvPr id="686" name="Google Shape;686;p57" descr="http://www.supermicro.com/CDS_Image/uploads/chassis/cse-847beic-r1k28lpb_front_1.jpg"/>
          <p:cNvPicPr preferRelativeResize="0"/>
          <p:nvPr/>
        </p:nvPicPr>
        <p:blipFill rotWithShape="1">
          <a:blip r:embed="rId8">
            <a:alphaModFix/>
          </a:blip>
          <a:srcRect t="21777"/>
          <a:stretch/>
        </p:blipFill>
        <p:spPr>
          <a:xfrm>
            <a:off x="3360953" y="3651780"/>
            <a:ext cx="1828798" cy="670005"/>
          </a:xfrm>
          <a:prstGeom prst="rect">
            <a:avLst/>
          </a:prstGeom>
          <a:noFill/>
          <a:ln>
            <a:noFill/>
          </a:ln>
        </p:spPr>
      </p:pic>
      <p:pic>
        <p:nvPicPr>
          <p:cNvPr id="687" name="Google Shape;687;p57" descr="http://www.supermicro.com/CDS_Image/uploads/chassis/cse-847beic-r1k28lpb_front_1.jpg"/>
          <p:cNvPicPr preferRelativeResize="0"/>
          <p:nvPr/>
        </p:nvPicPr>
        <p:blipFill rotWithShape="1">
          <a:blip r:embed="rId8">
            <a:alphaModFix/>
          </a:blip>
          <a:srcRect t="21777"/>
          <a:stretch/>
        </p:blipFill>
        <p:spPr>
          <a:xfrm>
            <a:off x="3360953" y="4321785"/>
            <a:ext cx="1828798" cy="670005"/>
          </a:xfrm>
          <a:prstGeom prst="rect">
            <a:avLst/>
          </a:prstGeom>
          <a:noFill/>
          <a:ln>
            <a:noFill/>
          </a:ln>
        </p:spPr>
      </p:pic>
      <p:pic>
        <p:nvPicPr>
          <p:cNvPr id="688" name="Google Shape;688;p57" descr="http://www.supermicro.com/CDS_Image/uploads/chassis/cse-847beic-r1k28lpb_front_1.jpg"/>
          <p:cNvPicPr preferRelativeResize="0"/>
          <p:nvPr/>
        </p:nvPicPr>
        <p:blipFill rotWithShape="1">
          <a:blip r:embed="rId8">
            <a:alphaModFix/>
          </a:blip>
          <a:srcRect t="21777"/>
          <a:stretch/>
        </p:blipFill>
        <p:spPr>
          <a:xfrm>
            <a:off x="3360953" y="4991790"/>
            <a:ext cx="1828798" cy="670005"/>
          </a:xfrm>
          <a:prstGeom prst="rect">
            <a:avLst/>
          </a:prstGeom>
          <a:noFill/>
          <a:ln>
            <a:noFill/>
          </a:ln>
        </p:spPr>
      </p:pic>
      <p:pic>
        <p:nvPicPr>
          <p:cNvPr id="689" name="Google Shape;689;p57" descr="http://www.supermicro.com/CDS_Image/uploads/chassis/cse-847beic-r1k28lpb_front_1.jpg"/>
          <p:cNvPicPr preferRelativeResize="0"/>
          <p:nvPr/>
        </p:nvPicPr>
        <p:blipFill rotWithShape="1">
          <a:blip r:embed="rId8">
            <a:alphaModFix/>
          </a:blip>
          <a:srcRect t="21777"/>
          <a:stretch/>
        </p:blipFill>
        <p:spPr>
          <a:xfrm>
            <a:off x="3360953" y="5661795"/>
            <a:ext cx="1828798" cy="670005"/>
          </a:xfrm>
          <a:prstGeom prst="rect">
            <a:avLst/>
          </a:prstGeom>
          <a:noFill/>
          <a:ln>
            <a:noFill/>
          </a:ln>
        </p:spPr>
      </p:pic>
      <p:pic>
        <p:nvPicPr>
          <p:cNvPr id="667" name="Google Shape;667;p57" descr="Image result for 1U Supermicro"/>
          <p:cNvPicPr preferRelativeResize="0"/>
          <p:nvPr/>
        </p:nvPicPr>
        <p:blipFill rotWithShape="1">
          <a:blip r:embed="rId4">
            <a:alphaModFix/>
          </a:blip>
          <a:srcRect l="3152" t="51231" r="1898" b="10772"/>
          <a:stretch/>
        </p:blipFill>
        <p:spPr>
          <a:xfrm>
            <a:off x="3357606" y="2640144"/>
            <a:ext cx="1828800" cy="163713"/>
          </a:xfrm>
          <a:prstGeom prst="rect">
            <a:avLst/>
          </a:prstGeom>
          <a:noFill/>
          <a:ln>
            <a:noFill/>
          </a:ln>
        </p:spPr>
      </p:pic>
      <p:pic>
        <p:nvPicPr>
          <p:cNvPr id="690" name="Google Shape;690;p57" descr="Image result for 1U Supermicro"/>
          <p:cNvPicPr preferRelativeResize="0"/>
          <p:nvPr/>
        </p:nvPicPr>
        <p:blipFill rotWithShape="1">
          <a:blip r:embed="rId4">
            <a:alphaModFix/>
          </a:blip>
          <a:srcRect l="3152" t="51231" r="1898" b="10772"/>
          <a:stretch/>
        </p:blipFill>
        <p:spPr>
          <a:xfrm>
            <a:off x="3357606" y="2486754"/>
            <a:ext cx="1828800" cy="163713"/>
          </a:xfrm>
          <a:prstGeom prst="rect">
            <a:avLst/>
          </a:prstGeom>
          <a:noFill/>
          <a:ln>
            <a:noFill/>
          </a:ln>
        </p:spPr>
      </p:pic>
      <p:pic>
        <p:nvPicPr>
          <p:cNvPr id="691" name="Google Shape;691;p57"/>
          <p:cNvPicPr preferRelativeResize="0"/>
          <p:nvPr/>
        </p:nvPicPr>
        <p:blipFill rotWithShape="1">
          <a:blip r:embed="rId9">
            <a:alphaModFix/>
          </a:blip>
          <a:srcRect l="4811" t="49232" r="4567" b="38820"/>
          <a:stretch/>
        </p:blipFill>
        <p:spPr>
          <a:xfrm>
            <a:off x="3357606" y="2297051"/>
            <a:ext cx="1828800" cy="180814"/>
          </a:xfrm>
          <a:prstGeom prst="rect">
            <a:avLst/>
          </a:prstGeom>
          <a:noFill/>
          <a:ln>
            <a:noFill/>
          </a:ln>
        </p:spPr>
      </p:pic>
      <p:pic>
        <p:nvPicPr>
          <p:cNvPr id="692" name="Google Shape;692;p57" descr="Image result for 1U Supermicro"/>
          <p:cNvPicPr preferRelativeResize="0"/>
          <p:nvPr/>
        </p:nvPicPr>
        <p:blipFill rotWithShape="1">
          <a:blip r:embed="rId4">
            <a:alphaModFix/>
          </a:blip>
          <a:srcRect l="3152" t="51231" r="1898" b="10772"/>
          <a:stretch/>
        </p:blipFill>
        <p:spPr>
          <a:xfrm>
            <a:off x="3357606" y="2806619"/>
            <a:ext cx="1828800" cy="163713"/>
          </a:xfrm>
          <a:prstGeom prst="rect">
            <a:avLst/>
          </a:prstGeom>
          <a:noFill/>
          <a:ln>
            <a:noFill/>
          </a:ln>
        </p:spPr>
      </p:pic>
      <p:sp>
        <p:nvSpPr>
          <p:cNvPr id="693" name="Google Shape;693;p57"/>
          <p:cNvSpPr txBox="1"/>
          <p:nvPr/>
        </p:nvSpPr>
        <p:spPr>
          <a:xfrm>
            <a:off x="4676675" y="2495983"/>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r>
              <a:rPr lang="en-US" sz="900">
                <a:solidFill>
                  <a:schemeClr val="lt1"/>
                </a:solidFill>
                <a:latin typeface="Calibri"/>
                <a:ea typeface="Calibri"/>
                <a:cs typeface="Calibri"/>
                <a:sym typeface="Calibri"/>
              </a:rPr>
              <a:t>mon01</a:t>
            </a:r>
            <a:endParaRPr/>
          </a:p>
        </p:txBody>
      </p:sp>
      <p:sp>
        <p:nvSpPr>
          <p:cNvPr id="694" name="Google Shape;694;p57"/>
          <p:cNvSpPr txBox="1"/>
          <p:nvPr/>
        </p:nvSpPr>
        <p:spPr>
          <a:xfrm>
            <a:off x="4676675" y="2648383"/>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r>
              <a:rPr lang="en-US" sz="900">
                <a:solidFill>
                  <a:schemeClr val="lt1"/>
                </a:solidFill>
                <a:latin typeface="Calibri"/>
                <a:ea typeface="Calibri"/>
                <a:cs typeface="Calibri"/>
                <a:sym typeface="Calibri"/>
              </a:rPr>
              <a:t>mon02</a:t>
            </a:r>
            <a:endParaRPr/>
          </a:p>
        </p:txBody>
      </p:sp>
      <p:sp>
        <p:nvSpPr>
          <p:cNvPr id="695" name="Google Shape;695;p57"/>
          <p:cNvSpPr txBox="1"/>
          <p:nvPr/>
        </p:nvSpPr>
        <p:spPr>
          <a:xfrm>
            <a:off x="4676675" y="2803857"/>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r>
              <a:rPr lang="en-US" sz="900">
                <a:solidFill>
                  <a:schemeClr val="lt1"/>
                </a:solidFill>
                <a:latin typeface="Calibri"/>
                <a:ea typeface="Calibri"/>
                <a:cs typeface="Calibri"/>
                <a:sym typeface="Calibri"/>
              </a:rPr>
              <a:t>mon03</a:t>
            </a:r>
            <a:endParaRPr/>
          </a:p>
        </p:txBody>
      </p:sp>
      <p:sp>
        <p:nvSpPr>
          <p:cNvPr id="696" name="Google Shape;696;p57"/>
          <p:cNvSpPr txBox="1"/>
          <p:nvPr/>
        </p:nvSpPr>
        <p:spPr>
          <a:xfrm>
            <a:off x="4676675" y="3221542"/>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r>
              <a:rPr lang="en-US" sz="900">
                <a:solidFill>
                  <a:schemeClr val="lt1"/>
                </a:solidFill>
                <a:latin typeface="Calibri"/>
                <a:ea typeface="Calibri"/>
                <a:cs typeface="Calibri"/>
                <a:sym typeface="Calibri"/>
              </a:rPr>
              <a:t>dat01</a:t>
            </a:r>
            <a:endParaRPr/>
          </a:p>
        </p:txBody>
      </p:sp>
      <p:sp>
        <p:nvSpPr>
          <p:cNvPr id="697" name="Google Shape;697;p57"/>
          <p:cNvSpPr txBox="1"/>
          <p:nvPr/>
        </p:nvSpPr>
        <p:spPr>
          <a:xfrm>
            <a:off x="4676675" y="3874269"/>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r>
              <a:rPr lang="en-US" sz="900">
                <a:solidFill>
                  <a:schemeClr val="lt1"/>
                </a:solidFill>
                <a:latin typeface="Calibri"/>
                <a:ea typeface="Calibri"/>
                <a:cs typeface="Calibri"/>
                <a:sym typeface="Calibri"/>
              </a:rPr>
              <a:t>dat02</a:t>
            </a:r>
            <a:endParaRPr/>
          </a:p>
        </p:txBody>
      </p:sp>
      <p:sp>
        <p:nvSpPr>
          <p:cNvPr id="698" name="Google Shape;698;p57"/>
          <p:cNvSpPr txBox="1"/>
          <p:nvPr/>
        </p:nvSpPr>
        <p:spPr>
          <a:xfrm>
            <a:off x="4676675" y="4544274"/>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r>
              <a:rPr lang="en-US" sz="900">
                <a:solidFill>
                  <a:schemeClr val="lt1"/>
                </a:solidFill>
                <a:latin typeface="Calibri"/>
                <a:ea typeface="Calibri"/>
                <a:cs typeface="Calibri"/>
                <a:sym typeface="Calibri"/>
              </a:rPr>
              <a:t>dat03</a:t>
            </a:r>
            <a:endParaRPr/>
          </a:p>
        </p:txBody>
      </p:sp>
      <p:sp>
        <p:nvSpPr>
          <p:cNvPr id="699" name="Google Shape;699;p57"/>
          <p:cNvSpPr txBox="1"/>
          <p:nvPr/>
        </p:nvSpPr>
        <p:spPr>
          <a:xfrm>
            <a:off x="4676675" y="5257542"/>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r>
              <a:rPr lang="en-US" sz="900">
                <a:solidFill>
                  <a:schemeClr val="lt1"/>
                </a:solidFill>
                <a:latin typeface="Calibri"/>
                <a:ea typeface="Calibri"/>
                <a:cs typeface="Calibri"/>
                <a:sym typeface="Calibri"/>
              </a:rPr>
              <a:t>dat04</a:t>
            </a:r>
            <a:endParaRPr/>
          </a:p>
        </p:txBody>
      </p:sp>
      <p:sp>
        <p:nvSpPr>
          <p:cNvPr id="700" name="Google Shape;700;p57"/>
          <p:cNvSpPr txBox="1"/>
          <p:nvPr/>
        </p:nvSpPr>
        <p:spPr>
          <a:xfrm>
            <a:off x="4676675" y="5927547"/>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r>
              <a:rPr lang="en-US" sz="900">
                <a:solidFill>
                  <a:schemeClr val="lt1"/>
                </a:solidFill>
                <a:latin typeface="Calibri"/>
                <a:ea typeface="Calibri"/>
                <a:cs typeface="Calibri"/>
                <a:sym typeface="Calibri"/>
              </a:rPr>
              <a:t>dat05</a:t>
            </a:r>
            <a:endParaRPr/>
          </a:p>
        </p:txBody>
      </p:sp>
      <p:pic>
        <p:nvPicPr>
          <p:cNvPr id="701" name="Google Shape;701;p57"/>
          <p:cNvPicPr preferRelativeResize="0"/>
          <p:nvPr/>
        </p:nvPicPr>
        <p:blipFill rotWithShape="1">
          <a:blip r:embed="rId10">
            <a:alphaModFix/>
          </a:blip>
          <a:srcRect t="30302" b="35318"/>
          <a:stretch/>
        </p:blipFill>
        <p:spPr>
          <a:xfrm>
            <a:off x="3570874" y="3221542"/>
            <a:ext cx="861573" cy="135763"/>
          </a:xfrm>
          <a:prstGeom prst="rect">
            <a:avLst/>
          </a:prstGeom>
          <a:solidFill>
            <a:schemeClr val="accent2">
              <a:alpha val="52940"/>
            </a:schemeClr>
          </a:solidFill>
          <a:ln>
            <a:noFill/>
          </a:ln>
        </p:spPr>
      </p:pic>
      <p:pic>
        <p:nvPicPr>
          <p:cNvPr id="702" name="Google Shape;702;p57"/>
          <p:cNvPicPr preferRelativeResize="0"/>
          <p:nvPr/>
        </p:nvPicPr>
        <p:blipFill rotWithShape="1">
          <a:blip r:embed="rId10">
            <a:alphaModFix/>
          </a:blip>
          <a:srcRect t="30302" b="35318"/>
          <a:stretch/>
        </p:blipFill>
        <p:spPr>
          <a:xfrm>
            <a:off x="3547183" y="3874269"/>
            <a:ext cx="861573" cy="135763"/>
          </a:xfrm>
          <a:prstGeom prst="rect">
            <a:avLst/>
          </a:prstGeom>
          <a:solidFill>
            <a:schemeClr val="accent2">
              <a:alpha val="52940"/>
            </a:schemeClr>
          </a:solidFill>
          <a:ln>
            <a:noFill/>
          </a:ln>
        </p:spPr>
      </p:pic>
      <p:pic>
        <p:nvPicPr>
          <p:cNvPr id="703" name="Google Shape;703;p57"/>
          <p:cNvPicPr preferRelativeResize="0"/>
          <p:nvPr/>
        </p:nvPicPr>
        <p:blipFill rotWithShape="1">
          <a:blip r:embed="rId10">
            <a:alphaModFix/>
          </a:blip>
          <a:srcRect t="30302" b="35318"/>
          <a:stretch/>
        </p:blipFill>
        <p:spPr>
          <a:xfrm>
            <a:off x="3570875" y="4530675"/>
            <a:ext cx="861573" cy="135763"/>
          </a:xfrm>
          <a:prstGeom prst="rect">
            <a:avLst/>
          </a:prstGeom>
          <a:solidFill>
            <a:schemeClr val="accent2">
              <a:alpha val="52940"/>
            </a:schemeClr>
          </a:solidFill>
          <a:ln>
            <a:noFill/>
          </a:ln>
        </p:spPr>
      </p:pic>
      <p:pic>
        <p:nvPicPr>
          <p:cNvPr id="704" name="Google Shape;704;p57"/>
          <p:cNvPicPr preferRelativeResize="0"/>
          <p:nvPr/>
        </p:nvPicPr>
        <p:blipFill rotWithShape="1">
          <a:blip r:embed="rId10">
            <a:alphaModFix/>
          </a:blip>
          <a:srcRect t="30302" b="35318"/>
          <a:stretch/>
        </p:blipFill>
        <p:spPr>
          <a:xfrm>
            <a:off x="3588028" y="5249260"/>
            <a:ext cx="861573" cy="135763"/>
          </a:xfrm>
          <a:prstGeom prst="rect">
            <a:avLst/>
          </a:prstGeom>
          <a:solidFill>
            <a:schemeClr val="accent2">
              <a:alpha val="52940"/>
            </a:schemeClr>
          </a:solidFill>
          <a:ln>
            <a:noFill/>
          </a:ln>
        </p:spPr>
      </p:pic>
      <p:pic>
        <p:nvPicPr>
          <p:cNvPr id="705" name="Google Shape;705;p57"/>
          <p:cNvPicPr preferRelativeResize="0"/>
          <p:nvPr/>
        </p:nvPicPr>
        <p:blipFill rotWithShape="1">
          <a:blip r:embed="rId10">
            <a:alphaModFix/>
          </a:blip>
          <a:srcRect t="30302" b="35318"/>
          <a:stretch/>
        </p:blipFill>
        <p:spPr>
          <a:xfrm>
            <a:off x="3588028" y="5870685"/>
            <a:ext cx="861573" cy="135763"/>
          </a:xfrm>
          <a:prstGeom prst="rect">
            <a:avLst/>
          </a:prstGeom>
          <a:solidFill>
            <a:schemeClr val="accent2">
              <a:alpha val="52940"/>
            </a:schemeClr>
          </a:solidFill>
          <a:ln>
            <a:noFill/>
          </a:ln>
        </p:spPr>
      </p:pic>
      <p:grpSp>
        <p:nvGrpSpPr>
          <p:cNvPr id="706" name="Google Shape;706;p57"/>
          <p:cNvGrpSpPr/>
          <p:nvPr/>
        </p:nvGrpSpPr>
        <p:grpSpPr>
          <a:xfrm>
            <a:off x="3547183" y="2492396"/>
            <a:ext cx="1043071" cy="146468"/>
            <a:chOff x="6968030" y="2528456"/>
            <a:chExt cx="1043071" cy="146468"/>
          </a:xfrm>
        </p:grpSpPr>
        <p:sp>
          <p:nvSpPr>
            <p:cNvPr id="707" name="Google Shape;707;p57"/>
            <p:cNvSpPr txBox="1"/>
            <p:nvPr/>
          </p:nvSpPr>
          <p:spPr>
            <a:xfrm>
              <a:off x="6968030" y="2536324"/>
              <a:ext cx="360600" cy="138600"/>
            </a:xfrm>
            <a:prstGeom prst="rect">
              <a:avLst/>
            </a:prstGeom>
            <a:solidFill>
              <a:schemeClr val="accent2">
                <a:alpha val="57650"/>
              </a:schemeClr>
            </a:solidFill>
            <a:ln>
              <a:noFill/>
            </a:ln>
          </p:spPr>
          <p:txBody>
            <a:bodyPr spcFirstLastPara="1" wrap="square" lIns="0" tIns="0" rIns="0" bIns="0" anchor="t" anchorCtr="0">
              <a:noAutofit/>
            </a:bodyPr>
            <a:lstStyle/>
            <a:p>
              <a:pPr marL="0" marR="0" lvl="0" indent="0" algn="l" rtl="0">
                <a:spcBef>
                  <a:spcPts val="0"/>
                </a:spcBef>
                <a:spcAft>
                  <a:spcPts val="0"/>
                </a:spcAft>
                <a:buNone/>
              </a:pPr>
              <a:r>
                <a:rPr lang="en-US" sz="900">
                  <a:solidFill>
                    <a:schemeClr val="lt1"/>
                  </a:solidFill>
                  <a:latin typeface="Calibri"/>
                  <a:ea typeface="Calibri"/>
                  <a:cs typeface="Calibri"/>
                  <a:sym typeface="Calibri"/>
                </a:rPr>
                <a:t>RGW</a:t>
              </a:r>
              <a:endParaRPr/>
            </a:p>
          </p:txBody>
        </p:sp>
        <p:pic>
          <p:nvPicPr>
            <p:cNvPr id="708" name="Google Shape;708;p57"/>
            <p:cNvPicPr preferRelativeResize="0"/>
            <p:nvPr/>
          </p:nvPicPr>
          <p:blipFill rotWithShape="1">
            <a:blip r:embed="rId10">
              <a:alphaModFix/>
            </a:blip>
            <a:srcRect l="10478" t="13641" r="62987" b="13721"/>
            <a:stretch/>
          </p:blipFill>
          <p:spPr>
            <a:xfrm>
              <a:off x="7840806" y="2528456"/>
              <a:ext cx="170295" cy="132706"/>
            </a:xfrm>
            <a:prstGeom prst="rect">
              <a:avLst/>
            </a:prstGeom>
            <a:solidFill>
              <a:schemeClr val="accent2">
                <a:alpha val="52940"/>
              </a:schemeClr>
            </a:solidFill>
            <a:ln>
              <a:noFill/>
            </a:ln>
          </p:spPr>
        </p:pic>
      </p:grpSp>
      <p:grpSp>
        <p:nvGrpSpPr>
          <p:cNvPr id="709" name="Google Shape;709;p57"/>
          <p:cNvGrpSpPr/>
          <p:nvPr/>
        </p:nvGrpSpPr>
        <p:grpSpPr>
          <a:xfrm>
            <a:off x="3813662" y="2648383"/>
            <a:ext cx="782942" cy="142967"/>
            <a:chOff x="7234509" y="2684443"/>
            <a:chExt cx="782942" cy="142967"/>
          </a:xfrm>
        </p:grpSpPr>
        <p:sp>
          <p:nvSpPr>
            <p:cNvPr id="710" name="Google Shape;710;p57"/>
            <p:cNvSpPr txBox="1"/>
            <p:nvPr/>
          </p:nvSpPr>
          <p:spPr>
            <a:xfrm>
              <a:off x="7234509" y="2688810"/>
              <a:ext cx="360600" cy="138600"/>
            </a:xfrm>
            <a:prstGeom prst="rect">
              <a:avLst/>
            </a:prstGeom>
            <a:solidFill>
              <a:schemeClr val="accent2">
                <a:alpha val="57650"/>
              </a:schemeClr>
            </a:solidFill>
            <a:ln>
              <a:noFill/>
            </a:ln>
          </p:spPr>
          <p:txBody>
            <a:bodyPr spcFirstLastPara="1" wrap="square" lIns="0" tIns="0" rIns="0" bIns="0" anchor="t" anchorCtr="0">
              <a:noAutofit/>
            </a:bodyPr>
            <a:lstStyle/>
            <a:p>
              <a:pPr marL="0" marR="0" lvl="0" indent="0" algn="l" rtl="0">
                <a:spcBef>
                  <a:spcPts val="0"/>
                </a:spcBef>
                <a:spcAft>
                  <a:spcPts val="0"/>
                </a:spcAft>
                <a:buNone/>
              </a:pPr>
              <a:r>
                <a:rPr lang="en-US" sz="900">
                  <a:solidFill>
                    <a:schemeClr val="lt1"/>
                  </a:solidFill>
                  <a:latin typeface="Calibri"/>
                  <a:ea typeface="Calibri"/>
                  <a:cs typeface="Calibri"/>
                  <a:sym typeface="Calibri"/>
                </a:rPr>
                <a:t>iRods</a:t>
              </a:r>
              <a:endParaRPr/>
            </a:p>
          </p:txBody>
        </p:sp>
        <p:pic>
          <p:nvPicPr>
            <p:cNvPr id="711" name="Google Shape;711;p57"/>
            <p:cNvPicPr preferRelativeResize="0"/>
            <p:nvPr/>
          </p:nvPicPr>
          <p:blipFill rotWithShape="1">
            <a:blip r:embed="rId10">
              <a:alphaModFix/>
            </a:blip>
            <a:srcRect l="10478" t="13641" r="62987" b="13721"/>
            <a:stretch/>
          </p:blipFill>
          <p:spPr>
            <a:xfrm>
              <a:off x="7847156" y="2684443"/>
              <a:ext cx="170295" cy="132706"/>
            </a:xfrm>
            <a:prstGeom prst="rect">
              <a:avLst/>
            </a:prstGeom>
            <a:solidFill>
              <a:schemeClr val="accent2">
                <a:alpha val="52940"/>
              </a:schemeClr>
            </a:solidFill>
            <a:ln>
              <a:noFill/>
            </a:ln>
          </p:spPr>
        </p:pic>
      </p:grpSp>
      <p:grpSp>
        <p:nvGrpSpPr>
          <p:cNvPr id="712" name="Google Shape;712;p57"/>
          <p:cNvGrpSpPr/>
          <p:nvPr/>
        </p:nvGrpSpPr>
        <p:grpSpPr>
          <a:xfrm>
            <a:off x="3914675" y="2818899"/>
            <a:ext cx="681929" cy="139726"/>
            <a:chOff x="7335522" y="2854959"/>
            <a:chExt cx="681929" cy="139726"/>
          </a:xfrm>
        </p:grpSpPr>
        <p:sp>
          <p:nvSpPr>
            <p:cNvPr id="713" name="Google Shape;713;p57"/>
            <p:cNvSpPr txBox="1"/>
            <p:nvPr/>
          </p:nvSpPr>
          <p:spPr>
            <a:xfrm>
              <a:off x="7335522" y="2856085"/>
              <a:ext cx="360600" cy="138600"/>
            </a:xfrm>
            <a:prstGeom prst="rect">
              <a:avLst/>
            </a:prstGeom>
            <a:solidFill>
              <a:schemeClr val="accent2">
                <a:alpha val="57650"/>
              </a:schemeClr>
            </a:solidFill>
            <a:ln>
              <a:noFill/>
            </a:ln>
          </p:spPr>
          <p:txBody>
            <a:bodyPr spcFirstLastPara="1" wrap="square" lIns="0" tIns="0" rIns="0" bIns="0" anchor="t" anchorCtr="0">
              <a:noAutofit/>
            </a:bodyPr>
            <a:lstStyle/>
            <a:p>
              <a:pPr marL="0" marR="0" lvl="0" indent="0" algn="l" rtl="0">
                <a:spcBef>
                  <a:spcPts val="0"/>
                </a:spcBef>
                <a:spcAft>
                  <a:spcPts val="0"/>
                </a:spcAft>
                <a:buNone/>
              </a:pPr>
              <a:r>
                <a:rPr lang="en-US" sz="900">
                  <a:solidFill>
                    <a:schemeClr val="lt1"/>
                  </a:solidFill>
                  <a:latin typeface="Calibri"/>
                  <a:ea typeface="Calibri"/>
                  <a:cs typeface="Calibri"/>
                  <a:sym typeface="Calibri"/>
                </a:rPr>
                <a:t>Etc.</a:t>
              </a:r>
              <a:endParaRPr sz="900">
                <a:solidFill>
                  <a:schemeClr val="lt1"/>
                </a:solidFill>
                <a:latin typeface="Calibri"/>
                <a:ea typeface="Calibri"/>
                <a:cs typeface="Calibri"/>
                <a:sym typeface="Calibri"/>
              </a:endParaRPr>
            </a:p>
          </p:txBody>
        </p:sp>
        <p:pic>
          <p:nvPicPr>
            <p:cNvPr id="714" name="Google Shape;714;p57"/>
            <p:cNvPicPr preferRelativeResize="0"/>
            <p:nvPr/>
          </p:nvPicPr>
          <p:blipFill rotWithShape="1">
            <a:blip r:embed="rId10">
              <a:alphaModFix/>
            </a:blip>
            <a:srcRect l="10478" t="13641" r="62987" b="13721"/>
            <a:stretch/>
          </p:blipFill>
          <p:spPr>
            <a:xfrm>
              <a:off x="7847156" y="2854959"/>
              <a:ext cx="170295" cy="132706"/>
            </a:xfrm>
            <a:prstGeom prst="rect">
              <a:avLst/>
            </a:prstGeom>
            <a:solidFill>
              <a:schemeClr val="accent2">
                <a:alpha val="52940"/>
              </a:schemeClr>
            </a:solidFill>
            <a:ln>
              <a:noFill/>
            </a:ln>
          </p:spPr>
        </p:pic>
      </p:grpSp>
      <p:grpSp>
        <p:nvGrpSpPr>
          <p:cNvPr id="715" name="Google Shape;715;p57"/>
          <p:cNvGrpSpPr/>
          <p:nvPr/>
        </p:nvGrpSpPr>
        <p:grpSpPr>
          <a:xfrm>
            <a:off x="5577573" y="3511441"/>
            <a:ext cx="1624647" cy="375862"/>
            <a:chOff x="8989953" y="3539034"/>
            <a:chExt cx="1624647" cy="375862"/>
          </a:xfrm>
        </p:grpSpPr>
        <p:pic>
          <p:nvPicPr>
            <p:cNvPr id="716" name="Google Shape;716;p57" descr="Image result for ceph"/>
            <p:cNvPicPr preferRelativeResize="0"/>
            <p:nvPr/>
          </p:nvPicPr>
          <p:blipFill rotWithShape="1">
            <a:blip r:embed="rId11">
              <a:alphaModFix/>
            </a:blip>
            <a:srcRect b="38706"/>
            <a:stretch/>
          </p:blipFill>
          <p:spPr>
            <a:xfrm>
              <a:off x="8989953" y="3539034"/>
              <a:ext cx="492853" cy="375862"/>
            </a:xfrm>
            <a:prstGeom prst="rect">
              <a:avLst/>
            </a:prstGeom>
            <a:noFill/>
            <a:ln>
              <a:noFill/>
            </a:ln>
          </p:spPr>
        </p:pic>
        <p:sp>
          <p:nvSpPr>
            <p:cNvPr id="717" name="Google Shape;717;p57"/>
            <p:cNvSpPr txBox="1"/>
            <p:nvPr/>
          </p:nvSpPr>
          <p:spPr>
            <a:xfrm>
              <a:off x="9753600" y="3662304"/>
              <a:ext cx="861000" cy="215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a:solidFill>
                    <a:schemeClr val="lt1"/>
                  </a:solidFill>
                  <a:latin typeface="Calibri"/>
                  <a:ea typeface="Calibri"/>
                  <a:cs typeface="Calibri"/>
                  <a:sym typeface="Calibri"/>
                </a:rPr>
                <a:t>Ceph / Radosgw</a:t>
              </a:r>
              <a:endParaRPr sz="800">
                <a:solidFill>
                  <a:schemeClr val="lt1"/>
                </a:solidFill>
                <a:latin typeface="Calibri"/>
                <a:ea typeface="Calibri"/>
                <a:cs typeface="Calibri"/>
                <a:sym typeface="Calibri"/>
              </a:endParaRPr>
            </a:p>
          </p:txBody>
        </p:sp>
      </p:grpSp>
      <p:grpSp>
        <p:nvGrpSpPr>
          <p:cNvPr id="718" name="Google Shape;718;p57"/>
          <p:cNvGrpSpPr/>
          <p:nvPr/>
        </p:nvGrpSpPr>
        <p:grpSpPr>
          <a:xfrm>
            <a:off x="5652023" y="4120275"/>
            <a:ext cx="1210226" cy="215400"/>
            <a:chOff x="9072870" y="4765935"/>
            <a:chExt cx="1210226" cy="215400"/>
          </a:xfrm>
        </p:grpSpPr>
        <p:pic>
          <p:nvPicPr>
            <p:cNvPr id="719" name="Google Shape;719;p57" descr="Image result for irods"/>
            <p:cNvPicPr preferRelativeResize="0"/>
            <p:nvPr/>
          </p:nvPicPr>
          <p:blipFill rotWithShape="1">
            <a:blip r:embed="rId12">
              <a:alphaModFix/>
            </a:blip>
            <a:srcRect t="38366" b="39805"/>
            <a:stretch/>
          </p:blipFill>
          <p:spPr>
            <a:xfrm>
              <a:off x="9072870" y="4803491"/>
              <a:ext cx="642895" cy="140330"/>
            </a:xfrm>
            <a:prstGeom prst="rect">
              <a:avLst/>
            </a:prstGeom>
            <a:noFill/>
            <a:ln>
              <a:noFill/>
            </a:ln>
          </p:spPr>
        </p:pic>
        <p:sp>
          <p:nvSpPr>
            <p:cNvPr id="720" name="Google Shape;720;p57"/>
            <p:cNvSpPr txBox="1"/>
            <p:nvPr/>
          </p:nvSpPr>
          <p:spPr>
            <a:xfrm>
              <a:off x="9753596" y="4765935"/>
              <a:ext cx="529500" cy="215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a:solidFill>
                    <a:schemeClr val="lt1"/>
                  </a:solidFill>
                  <a:latin typeface="Calibri"/>
                  <a:ea typeface="Calibri"/>
                  <a:cs typeface="Calibri"/>
                  <a:sym typeface="Calibri"/>
                </a:rPr>
                <a:t>iRODS</a:t>
              </a:r>
              <a:endParaRPr sz="800">
                <a:solidFill>
                  <a:schemeClr val="lt1"/>
                </a:solidFill>
                <a:latin typeface="Calibri"/>
                <a:ea typeface="Calibri"/>
                <a:cs typeface="Calibri"/>
                <a:sym typeface="Calibri"/>
              </a:endParaRPr>
            </a:p>
          </p:txBody>
        </p:sp>
      </p:grpSp>
      <p:sp>
        <p:nvSpPr>
          <p:cNvPr id="721" name="Google Shape;721;p57"/>
          <p:cNvSpPr txBox="1">
            <a:spLocks noGrp="1"/>
          </p:cNvSpPr>
          <p:nvPr>
            <p:ph type="body" idx="1"/>
          </p:nvPr>
        </p:nvSpPr>
        <p:spPr>
          <a:xfrm>
            <a:off x="7468098" y="2158395"/>
            <a:ext cx="4695600" cy="4245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Clr>
                <a:schemeClr val="lt1"/>
              </a:buClr>
              <a:buSzPts val="1665"/>
              <a:buNone/>
            </a:pPr>
            <a:r>
              <a:rPr lang="en-US" sz="1665" i="1" u="sng"/>
              <a:t>Command Center – OSN Admin</a:t>
            </a:r>
            <a:endParaRPr/>
          </a:p>
          <a:p>
            <a:pPr marL="457200" lvl="0" indent="-457200" algn="l" rtl="0">
              <a:lnSpc>
                <a:spcPct val="90000"/>
              </a:lnSpc>
              <a:spcBef>
                <a:spcPts val="1000"/>
              </a:spcBef>
              <a:spcAft>
                <a:spcPts val="0"/>
              </a:spcAft>
              <a:buClr>
                <a:schemeClr val="lt1"/>
              </a:buClr>
              <a:buSzPts val="1665"/>
              <a:buFont typeface="Calibri"/>
              <a:buAutoNum type="arabicPeriod"/>
            </a:pPr>
            <a:r>
              <a:rPr lang="en-US" sz="1665"/>
              <a:t>Bootstrap nodes via ansible from command center</a:t>
            </a:r>
            <a:endParaRPr/>
          </a:p>
          <a:p>
            <a:pPr marL="914400" lvl="1" indent="-457200" algn="l" rtl="0">
              <a:lnSpc>
                <a:spcPct val="90000"/>
              </a:lnSpc>
              <a:spcBef>
                <a:spcPts val="500"/>
              </a:spcBef>
              <a:spcAft>
                <a:spcPts val="0"/>
              </a:spcAft>
              <a:buClr>
                <a:schemeClr val="lt1"/>
              </a:buClr>
              <a:buSzPts val="1480"/>
              <a:buFont typeface="Calibri"/>
              <a:buAutoNum type="arabicPeriod"/>
            </a:pPr>
            <a:r>
              <a:rPr lang="en-US" sz="1480"/>
              <a:t>Configs pulled from project GitHub repo</a:t>
            </a:r>
            <a:endParaRPr/>
          </a:p>
          <a:p>
            <a:pPr marL="914400" lvl="1" indent="-457200" algn="l" rtl="0">
              <a:lnSpc>
                <a:spcPct val="90000"/>
              </a:lnSpc>
              <a:spcBef>
                <a:spcPts val="500"/>
              </a:spcBef>
              <a:spcAft>
                <a:spcPts val="0"/>
              </a:spcAft>
              <a:buClr>
                <a:schemeClr val="lt1"/>
              </a:buClr>
              <a:buSzPts val="1480"/>
              <a:buFont typeface="Calibri"/>
              <a:buAutoNum type="arabicPeriod"/>
            </a:pPr>
            <a:r>
              <a:rPr lang="en-US" sz="1480"/>
              <a:t>Images pushed to gateway node</a:t>
            </a:r>
            <a:endParaRPr/>
          </a:p>
          <a:p>
            <a:pPr marL="914400" lvl="1" indent="-457200" algn="l" rtl="0">
              <a:lnSpc>
                <a:spcPct val="90000"/>
              </a:lnSpc>
              <a:spcBef>
                <a:spcPts val="500"/>
              </a:spcBef>
              <a:spcAft>
                <a:spcPts val="0"/>
              </a:spcAft>
              <a:buClr>
                <a:schemeClr val="lt1"/>
              </a:buClr>
              <a:buSzPts val="1480"/>
              <a:buFont typeface="Calibri"/>
              <a:buAutoNum type="arabicPeriod"/>
            </a:pPr>
            <a:r>
              <a:rPr lang="en-US" sz="1480"/>
              <a:t>IPMI / PXE used to bootstrap remaining nodes</a:t>
            </a:r>
            <a:endParaRPr/>
          </a:p>
          <a:p>
            <a:pPr marL="457200" lvl="0" indent="-457200" algn="l" rtl="0">
              <a:lnSpc>
                <a:spcPct val="90000"/>
              </a:lnSpc>
              <a:spcBef>
                <a:spcPts val="1000"/>
              </a:spcBef>
              <a:spcAft>
                <a:spcPts val="0"/>
              </a:spcAft>
              <a:buClr>
                <a:schemeClr val="lt1"/>
              </a:buClr>
              <a:buSzPts val="1665"/>
              <a:buFont typeface="Calibri"/>
              <a:buAutoNum type="arabicPeriod"/>
            </a:pPr>
            <a:r>
              <a:rPr lang="en-US" sz="1665"/>
              <a:t>Execute baseline system services installation </a:t>
            </a:r>
            <a:endParaRPr/>
          </a:p>
          <a:p>
            <a:pPr marL="457200" lvl="0" indent="-457200" algn="l" rtl="0">
              <a:lnSpc>
                <a:spcPct val="90000"/>
              </a:lnSpc>
              <a:spcBef>
                <a:spcPts val="1000"/>
              </a:spcBef>
              <a:spcAft>
                <a:spcPts val="0"/>
              </a:spcAft>
              <a:buClr>
                <a:schemeClr val="accent4"/>
              </a:buClr>
              <a:buSzPts val="1665"/>
              <a:buFont typeface="Calibri"/>
              <a:buAutoNum type="arabicPeriod"/>
            </a:pPr>
            <a:r>
              <a:rPr lang="en-US" sz="1665">
                <a:solidFill>
                  <a:schemeClr val="accent4"/>
                </a:solidFill>
              </a:rPr>
              <a:t>Provision Software</a:t>
            </a:r>
            <a:endParaRPr sz="1665">
              <a:solidFill>
                <a:schemeClr val="accent4"/>
              </a:solidFill>
            </a:endParaRPr>
          </a:p>
          <a:p>
            <a:pPr marL="685800" lvl="1" indent="-220027" algn="l" rtl="0">
              <a:lnSpc>
                <a:spcPct val="90000"/>
              </a:lnSpc>
              <a:spcBef>
                <a:spcPts val="1000"/>
              </a:spcBef>
              <a:spcAft>
                <a:spcPts val="0"/>
              </a:spcAft>
              <a:buClr>
                <a:schemeClr val="accent4"/>
              </a:buClr>
              <a:buSzPts val="1665"/>
              <a:buFont typeface="Calibri"/>
              <a:buAutoNum type="arabicPeriod"/>
            </a:pPr>
            <a:r>
              <a:rPr lang="en-US" sz="1665">
                <a:solidFill>
                  <a:schemeClr val="accent4"/>
                </a:solidFill>
              </a:rPr>
              <a:t>storage system (Ceph)</a:t>
            </a:r>
            <a:endParaRPr/>
          </a:p>
          <a:p>
            <a:pPr marL="685800" lvl="1" indent="-220027" algn="l" rtl="0">
              <a:lnSpc>
                <a:spcPct val="90000"/>
              </a:lnSpc>
              <a:spcBef>
                <a:spcPts val="1000"/>
              </a:spcBef>
              <a:spcAft>
                <a:spcPts val="0"/>
              </a:spcAft>
              <a:buClr>
                <a:schemeClr val="accent4"/>
              </a:buClr>
              <a:buSzPts val="1665"/>
              <a:buFont typeface="Calibri"/>
              <a:buAutoNum type="arabicPeriod"/>
            </a:pPr>
            <a:r>
              <a:rPr lang="en-US">
                <a:solidFill>
                  <a:schemeClr val="accent4"/>
                </a:solidFill>
              </a:rPr>
              <a:t>U</a:t>
            </a:r>
            <a:r>
              <a:rPr lang="en-US" sz="1665">
                <a:solidFill>
                  <a:schemeClr val="accent4"/>
                </a:solidFill>
              </a:rPr>
              <a:t>ser service stack</a:t>
            </a:r>
            <a:r>
              <a:rPr lang="en-US"/>
              <a:t> </a:t>
            </a:r>
            <a:r>
              <a:rPr lang="en-US" sz="1665">
                <a:solidFill>
                  <a:schemeClr val="accent4"/>
                </a:solidFill>
              </a:rPr>
              <a:t>(Rgw,  iRods, etc.)</a:t>
            </a:r>
            <a:endParaRPr sz="1480">
              <a:solidFill>
                <a:schemeClr val="accent4"/>
              </a:solidFill>
            </a:endParaRPr>
          </a:p>
        </p:txBody>
      </p:sp>
      <p:sp>
        <p:nvSpPr>
          <p:cNvPr id="722" name="Google Shape;722;p57"/>
          <p:cNvSpPr/>
          <p:nvPr/>
        </p:nvSpPr>
        <p:spPr>
          <a:xfrm>
            <a:off x="231150" y="4875300"/>
            <a:ext cx="1552150" cy="577850"/>
          </a:xfrm>
          <a:prstGeom prst="flowChartMagneticDisk">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100"/>
              <a:t>OSN Package Repo</a:t>
            </a:r>
            <a:endParaRPr sz="1100"/>
          </a:p>
        </p:txBody>
      </p:sp>
      <p:sp>
        <p:nvSpPr>
          <p:cNvPr id="723" name="Google Shape;723;p57"/>
          <p:cNvSpPr/>
          <p:nvPr/>
        </p:nvSpPr>
        <p:spPr>
          <a:xfrm>
            <a:off x="2128450" y="5022475"/>
            <a:ext cx="942300" cy="2835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100"/>
              <a:t>https</a:t>
            </a:r>
            <a:endParaRPr sz="11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1"/>
                                        </p:tgtEl>
                                        <p:attrNameLst>
                                          <p:attrName>style.visibility</p:attrName>
                                        </p:attrNameLst>
                                      </p:cBhvr>
                                      <p:to>
                                        <p:strVal val="visible"/>
                                      </p:to>
                                    </p:set>
                                    <p:animEffect transition="in" filter="fade">
                                      <p:cBhvr>
                                        <p:cTn id="7" dur="500"/>
                                        <p:tgtEl>
                                          <p:spTgt spid="6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500"/>
                                  </p:stCondLst>
                                  <p:childTnLst>
                                    <p:set>
                                      <p:cBhvr>
                                        <p:cTn id="11" dur="1" fill="hold">
                                          <p:stCondLst>
                                            <p:cond delay="0"/>
                                          </p:stCondLst>
                                        </p:cTn>
                                        <p:tgtEl>
                                          <p:spTgt spid="665"/>
                                        </p:tgtEl>
                                        <p:attrNameLst>
                                          <p:attrName>style.visibility</p:attrName>
                                        </p:attrNameLst>
                                      </p:cBhvr>
                                      <p:to>
                                        <p:strVal val="visible"/>
                                      </p:to>
                                    </p:set>
                                    <p:animEffect transition="in" filter="fade">
                                      <p:cBhvr>
                                        <p:cTn id="12" dur="500"/>
                                        <p:tgtEl>
                                          <p:spTgt spid="665"/>
                                        </p:tgtEl>
                                      </p:cBhvr>
                                    </p:animEffec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66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76"/>
                                        </p:tgtEl>
                                        <p:attrNameLst>
                                          <p:attrName>style.visibility</p:attrName>
                                        </p:attrNameLst>
                                      </p:cBhvr>
                                      <p:to>
                                        <p:strVal val="visible"/>
                                      </p:to>
                                    </p:set>
                                  </p:childTnLst>
                                </p:cTn>
                              </p:par>
                              <p:par>
                                <p:cTn id="20" presetID="10" presetClass="entr" presetSubtype="0" fill="hold" nodeType="withEffect">
                                  <p:stCondLst>
                                    <p:cond delay="0"/>
                                  </p:stCondLst>
                                  <p:childTnLst>
                                    <p:set>
                                      <p:cBhvr>
                                        <p:cTn id="21" dur="1" fill="hold">
                                          <p:stCondLst>
                                            <p:cond delay="0"/>
                                          </p:stCondLst>
                                        </p:cTn>
                                        <p:tgtEl>
                                          <p:spTgt spid="675"/>
                                        </p:tgtEl>
                                        <p:attrNameLst>
                                          <p:attrName>style.visibility</p:attrName>
                                        </p:attrNameLst>
                                      </p:cBhvr>
                                      <p:to>
                                        <p:strVal val="visible"/>
                                      </p:to>
                                    </p:set>
                                    <p:animEffect transition="in" filter="fade">
                                      <p:cBhvr>
                                        <p:cTn id="22" dur="500"/>
                                        <p:tgtEl>
                                          <p:spTgt spid="675"/>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679"/>
                                        </p:tgtEl>
                                        <p:attrNameLst>
                                          <p:attrName>style.visibility</p:attrName>
                                        </p:attrNameLst>
                                      </p:cBhvr>
                                      <p:to>
                                        <p:strVal val="visible"/>
                                      </p:to>
                                    </p:set>
                                    <p:animEffect transition="in" filter="fade">
                                      <p:cBhvr>
                                        <p:cTn id="26" dur="500"/>
                                        <p:tgtEl>
                                          <p:spTgt spid="679"/>
                                        </p:tgtEl>
                                      </p:cBhvr>
                                    </p:animEffect>
                                  </p:childTnLst>
                                </p:cTn>
                              </p:par>
                              <p:par>
                                <p:cTn id="27" presetID="1" presetClass="entr" presetSubtype="0" fill="hold" nodeType="withEffect">
                                  <p:stCondLst>
                                    <p:cond delay="0"/>
                                  </p:stCondLst>
                                  <p:childTnLst>
                                    <p:set>
                                      <p:cBhvr>
                                        <p:cTn id="28" dur="1" fill="hold">
                                          <p:stCondLst>
                                            <p:cond delay="0"/>
                                          </p:stCondLst>
                                        </p:cTn>
                                        <p:tgtEl>
                                          <p:spTgt spid="70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09"/>
                                        </p:tgtEl>
                                        <p:attrNameLst>
                                          <p:attrName>style.visibility</p:attrName>
                                        </p:attrNameLst>
                                      </p:cBhvr>
                                      <p:to>
                                        <p:strVal val="visible"/>
                                      </p:to>
                                    </p:se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669"/>
                                        </p:tgtEl>
                                        <p:attrNameLst>
                                          <p:attrName>style.visibility</p:attrName>
                                        </p:attrNameLst>
                                      </p:cBhvr>
                                      <p:to>
                                        <p:strVal val="visible"/>
                                      </p:to>
                                    </p:set>
                                    <p:animEffect transition="in" filter="fade">
                                      <p:cBhvr>
                                        <p:cTn id="36" dur="500"/>
                                        <p:tgtEl>
                                          <p:spTgt spid="669"/>
                                        </p:tgtEl>
                                      </p:cBhvr>
                                    </p:animEffect>
                                  </p:childTnLst>
                                </p:cTn>
                              </p:par>
                              <p:par>
                                <p:cTn id="37" presetID="1" presetClass="entr" presetSubtype="0" fill="hold" nodeType="withEffect">
                                  <p:stCondLst>
                                    <p:cond delay="0"/>
                                  </p:stCondLst>
                                  <p:childTnLst>
                                    <p:set>
                                      <p:cBhvr>
                                        <p:cTn id="38" dur="1" fill="hold">
                                          <p:stCondLst>
                                            <p:cond delay="0"/>
                                          </p:stCondLst>
                                        </p:cTn>
                                        <p:tgtEl>
                                          <p:spTgt spid="712"/>
                                        </p:tgtEl>
                                        <p:attrNameLst>
                                          <p:attrName>style.visibility</p:attrName>
                                        </p:attrNameLst>
                                      </p:cBhvr>
                                      <p:to>
                                        <p:strVal val="visible"/>
                                      </p:to>
                                    </p:set>
                                  </p:childTnLst>
                                </p:cTn>
                              </p:par>
                            </p:childTnLst>
                          </p:cTn>
                        </p:par>
                        <p:par>
                          <p:cTn id="39" fill="hold">
                            <p:stCondLst>
                              <p:cond delay="1500"/>
                            </p:stCondLst>
                            <p:childTnLst>
                              <p:par>
                                <p:cTn id="40" presetID="10" presetClass="entr" presetSubtype="0" fill="hold" nodeType="afterEffect">
                                  <p:stCondLst>
                                    <p:cond delay="0"/>
                                  </p:stCondLst>
                                  <p:childTnLst>
                                    <p:set>
                                      <p:cBhvr>
                                        <p:cTn id="41" dur="1" fill="hold">
                                          <p:stCondLst>
                                            <p:cond delay="0"/>
                                          </p:stCondLst>
                                        </p:cTn>
                                        <p:tgtEl>
                                          <p:spTgt spid="670"/>
                                        </p:tgtEl>
                                        <p:attrNameLst>
                                          <p:attrName>style.visibility</p:attrName>
                                        </p:attrNameLst>
                                      </p:cBhvr>
                                      <p:to>
                                        <p:strVal val="visible"/>
                                      </p:to>
                                    </p:set>
                                    <p:animEffect transition="in" filter="fade">
                                      <p:cBhvr>
                                        <p:cTn id="42" dur="500"/>
                                        <p:tgtEl>
                                          <p:spTgt spid="670"/>
                                        </p:tgtEl>
                                      </p:cBhvr>
                                    </p:animEffect>
                                  </p:childTnLst>
                                </p:cTn>
                              </p:par>
                              <p:par>
                                <p:cTn id="43" presetID="1" presetClass="entr" presetSubtype="0" fill="hold" nodeType="withEffect">
                                  <p:stCondLst>
                                    <p:cond delay="0"/>
                                  </p:stCondLst>
                                  <p:childTnLst>
                                    <p:set>
                                      <p:cBhvr>
                                        <p:cTn id="44" dur="1" fill="hold">
                                          <p:stCondLst>
                                            <p:cond delay="0"/>
                                          </p:stCondLst>
                                        </p:cTn>
                                        <p:tgtEl>
                                          <p:spTgt spid="701"/>
                                        </p:tgtEl>
                                        <p:attrNameLst>
                                          <p:attrName>style.visibility</p:attrName>
                                        </p:attrNameLst>
                                      </p:cBhvr>
                                      <p:to>
                                        <p:strVal val="visible"/>
                                      </p:to>
                                    </p:set>
                                  </p:childTnLst>
                                </p:cTn>
                              </p:par>
                            </p:childTnLst>
                          </p:cTn>
                        </p:par>
                        <p:par>
                          <p:cTn id="45" fill="hold">
                            <p:stCondLst>
                              <p:cond delay="2000"/>
                            </p:stCondLst>
                            <p:childTnLst>
                              <p:par>
                                <p:cTn id="46" presetID="10" presetClass="entr" presetSubtype="0" fill="hold" nodeType="afterEffect">
                                  <p:stCondLst>
                                    <p:cond delay="0"/>
                                  </p:stCondLst>
                                  <p:childTnLst>
                                    <p:set>
                                      <p:cBhvr>
                                        <p:cTn id="47" dur="1" fill="hold">
                                          <p:stCondLst>
                                            <p:cond delay="0"/>
                                          </p:stCondLst>
                                        </p:cTn>
                                        <p:tgtEl>
                                          <p:spTgt spid="671"/>
                                        </p:tgtEl>
                                        <p:attrNameLst>
                                          <p:attrName>style.visibility</p:attrName>
                                        </p:attrNameLst>
                                      </p:cBhvr>
                                      <p:to>
                                        <p:strVal val="visible"/>
                                      </p:to>
                                    </p:set>
                                    <p:animEffect transition="in" filter="fade">
                                      <p:cBhvr>
                                        <p:cTn id="48" dur="500"/>
                                        <p:tgtEl>
                                          <p:spTgt spid="671"/>
                                        </p:tgtEl>
                                      </p:cBhvr>
                                    </p:animEffect>
                                  </p:childTnLst>
                                </p:cTn>
                              </p:par>
                            </p:childTnLst>
                          </p:cTn>
                        </p:par>
                        <p:par>
                          <p:cTn id="49" fill="hold">
                            <p:stCondLst>
                              <p:cond delay="2500"/>
                            </p:stCondLst>
                            <p:childTnLst>
                              <p:par>
                                <p:cTn id="50" presetID="10" presetClass="entr" presetSubtype="0" fill="hold" nodeType="afterEffect">
                                  <p:stCondLst>
                                    <p:cond delay="0"/>
                                  </p:stCondLst>
                                  <p:childTnLst>
                                    <p:set>
                                      <p:cBhvr>
                                        <p:cTn id="51" dur="1" fill="hold">
                                          <p:stCondLst>
                                            <p:cond delay="0"/>
                                          </p:stCondLst>
                                        </p:cTn>
                                        <p:tgtEl>
                                          <p:spTgt spid="672"/>
                                        </p:tgtEl>
                                        <p:attrNameLst>
                                          <p:attrName>style.visibility</p:attrName>
                                        </p:attrNameLst>
                                      </p:cBhvr>
                                      <p:to>
                                        <p:strVal val="visible"/>
                                      </p:to>
                                    </p:set>
                                    <p:animEffect transition="in" filter="fade">
                                      <p:cBhvr>
                                        <p:cTn id="52" dur="500"/>
                                        <p:tgtEl>
                                          <p:spTgt spid="672"/>
                                        </p:tgtEl>
                                      </p:cBhvr>
                                    </p:animEffect>
                                  </p:childTnLst>
                                </p:cTn>
                              </p:par>
                              <p:par>
                                <p:cTn id="53" presetID="1" presetClass="entr" presetSubtype="0" fill="hold" nodeType="withEffect">
                                  <p:stCondLst>
                                    <p:cond delay="0"/>
                                  </p:stCondLst>
                                  <p:childTnLst>
                                    <p:set>
                                      <p:cBhvr>
                                        <p:cTn id="54" dur="1" fill="hold">
                                          <p:stCondLst>
                                            <p:cond delay="0"/>
                                          </p:stCondLst>
                                        </p:cTn>
                                        <p:tgtEl>
                                          <p:spTgt spid="702"/>
                                        </p:tgtEl>
                                        <p:attrNameLst>
                                          <p:attrName>style.visibility</p:attrName>
                                        </p:attrNameLst>
                                      </p:cBhvr>
                                      <p:to>
                                        <p:strVal val="visible"/>
                                      </p:to>
                                    </p:set>
                                  </p:childTnLst>
                                </p:cTn>
                              </p:par>
                            </p:childTnLst>
                          </p:cTn>
                        </p:par>
                        <p:par>
                          <p:cTn id="55" fill="hold">
                            <p:stCondLst>
                              <p:cond delay="3000"/>
                            </p:stCondLst>
                            <p:childTnLst>
                              <p:par>
                                <p:cTn id="56" presetID="10" presetClass="entr" presetSubtype="0" fill="hold" nodeType="afterEffect">
                                  <p:stCondLst>
                                    <p:cond delay="0"/>
                                  </p:stCondLst>
                                  <p:childTnLst>
                                    <p:set>
                                      <p:cBhvr>
                                        <p:cTn id="57" dur="1" fill="hold">
                                          <p:stCondLst>
                                            <p:cond delay="0"/>
                                          </p:stCondLst>
                                        </p:cTn>
                                        <p:tgtEl>
                                          <p:spTgt spid="673"/>
                                        </p:tgtEl>
                                        <p:attrNameLst>
                                          <p:attrName>style.visibility</p:attrName>
                                        </p:attrNameLst>
                                      </p:cBhvr>
                                      <p:to>
                                        <p:strVal val="visible"/>
                                      </p:to>
                                    </p:set>
                                    <p:animEffect transition="in" filter="fade">
                                      <p:cBhvr>
                                        <p:cTn id="58" dur="500"/>
                                        <p:tgtEl>
                                          <p:spTgt spid="673"/>
                                        </p:tgtEl>
                                      </p:cBhvr>
                                    </p:animEffect>
                                  </p:childTnLst>
                                </p:cTn>
                              </p:par>
                              <p:par>
                                <p:cTn id="59" presetID="1" presetClass="entr" presetSubtype="0" fill="hold" nodeType="withEffect">
                                  <p:stCondLst>
                                    <p:cond delay="0"/>
                                  </p:stCondLst>
                                  <p:childTnLst>
                                    <p:set>
                                      <p:cBhvr>
                                        <p:cTn id="60" dur="1" fill="hold">
                                          <p:stCondLst>
                                            <p:cond delay="0"/>
                                          </p:stCondLst>
                                        </p:cTn>
                                        <p:tgtEl>
                                          <p:spTgt spid="71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03"/>
                                        </p:tgtEl>
                                        <p:attrNameLst>
                                          <p:attrName>style.visibility</p:attrName>
                                        </p:attrNameLst>
                                      </p:cBhvr>
                                      <p:to>
                                        <p:strVal val="visible"/>
                                      </p:to>
                                    </p:set>
                                  </p:childTnLst>
                                </p:cTn>
                              </p:par>
                            </p:childTnLst>
                          </p:cTn>
                        </p:par>
                        <p:par>
                          <p:cTn id="63" fill="hold">
                            <p:stCondLst>
                              <p:cond delay="3500"/>
                            </p:stCondLst>
                            <p:childTnLst>
                              <p:par>
                                <p:cTn id="64" presetID="10" presetClass="entr" presetSubtype="0" fill="hold" nodeType="afterEffect">
                                  <p:stCondLst>
                                    <p:cond delay="0"/>
                                  </p:stCondLst>
                                  <p:childTnLst>
                                    <p:set>
                                      <p:cBhvr>
                                        <p:cTn id="65" dur="1" fill="hold">
                                          <p:stCondLst>
                                            <p:cond delay="0"/>
                                          </p:stCondLst>
                                        </p:cTn>
                                        <p:tgtEl>
                                          <p:spTgt spid="674"/>
                                        </p:tgtEl>
                                        <p:attrNameLst>
                                          <p:attrName>style.visibility</p:attrName>
                                        </p:attrNameLst>
                                      </p:cBhvr>
                                      <p:to>
                                        <p:strVal val="visible"/>
                                      </p:to>
                                    </p:set>
                                    <p:animEffect transition="in" filter="fade">
                                      <p:cBhvr>
                                        <p:cTn id="66" dur="500"/>
                                        <p:tgtEl>
                                          <p:spTgt spid="674"/>
                                        </p:tgtEl>
                                      </p:cBhvr>
                                    </p:animEffect>
                                  </p:childTnLst>
                                </p:cTn>
                              </p:par>
                              <p:par>
                                <p:cTn id="67" presetID="1" presetClass="entr" presetSubtype="0" fill="hold" nodeType="withEffect">
                                  <p:stCondLst>
                                    <p:cond delay="0"/>
                                  </p:stCondLst>
                                  <p:childTnLst>
                                    <p:set>
                                      <p:cBhvr>
                                        <p:cTn id="68" dur="1" fill="hold">
                                          <p:stCondLst>
                                            <p:cond delay="0"/>
                                          </p:stCondLst>
                                        </p:cTn>
                                        <p:tgtEl>
                                          <p:spTgt spid="704"/>
                                        </p:tgtEl>
                                        <p:attrNameLst>
                                          <p:attrName>style.visibility</p:attrName>
                                        </p:attrNameLst>
                                      </p:cBhvr>
                                      <p:to>
                                        <p:strVal val="visible"/>
                                      </p:to>
                                    </p:set>
                                  </p:childTnLst>
                                </p:cTn>
                              </p:par>
                            </p:childTnLst>
                          </p:cTn>
                        </p:par>
                        <p:par>
                          <p:cTn id="69" fill="hold">
                            <p:stCondLst>
                              <p:cond delay="4000"/>
                            </p:stCondLst>
                            <p:childTnLst>
                              <p:par>
                                <p:cTn id="70" presetID="1" presetClass="entr" presetSubtype="0" fill="hold" nodeType="afterEffect">
                                  <p:stCondLst>
                                    <p:cond delay="0"/>
                                  </p:stCondLst>
                                  <p:childTnLst>
                                    <p:set>
                                      <p:cBhvr>
                                        <p:cTn id="71" dur="1" fill="hold">
                                          <p:stCondLst>
                                            <p:cond delay="0"/>
                                          </p:stCondLst>
                                        </p:cTn>
                                        <p:tgtEl>
                                          <p:spTgt spid="681"/>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705"/>
                                        </p:tgtEl>
                                        <p:attrNameLst>
                                          <p:attrName>style.visibility</p:attrName>
                                        </p:attrNameLst>
                                      </p:cBhvr>
                                      <p:to>
                                        <p:strVal val="visible"/>
                                      </p:to>
                                    </p:set>
                                  </p:childTnLst>
                                </p:cTn>
                              </p:par>
                            </p:childTnLst>
                          </p:cTn>
                        </p:par>
                        <p:par>
                          <p:cTn id="74" fill="hold">
                            <p:stCondLst>
                              <p:cond delay="4001"/>
                            </p:stCondLst>
                            <p:childTnLst>
                              <p:par>
                                <p:cTn id="75" presetID="1" presetClass="exit" presetSubtype="0" fill="hold" nodeType="afterEffect">
                                  <p:stCondLst>
                                    <p:cond delay="1000"/>
                                  </p:stCondLst>
                                  <p:childTnLst>
                                    <p:set>
                                      <p:cBhvr>
                                        <p:cTn id="76" dur="1" fill="hold">
                                          <p:stCondLst>
                                            <p:cond delay="1"/>
                                          </p:stCondLst>
                                        </p:cTn>
                                        <p:tgtEl>
                                          <p:spTgt spid="675"/>
                                        </p:tgtEl>
                                        <p:attrNameLst>
                                          <p:attrName>style.visibility</p:attrName>
                                        </p:attrNameLst>
                                      </p:cBhvr>
                                      <p:to>
                                        <p:strVal val="hidden"/>
                                      </p:to>
                                    </p:set>
                                  </p:childTnLst>
                                </p:cTn>
                              </p:par>
                              <p:par>
                                <p:cTn id="77" presetID="1" presetClass="exit" presetSubtype="0" fill="hold" nodeType="withEffect">
                                  <p:stCondLst>
                                    <p:cond delay="1000"/>
                                  </p:stCondLst>
                                  <p:childTnLst>
                                    <p:set>
                                      <p:cBhvr>
                                        <p:cTn id="78" dur="1" fill="hold">
                                          <p:stCondLst>
                                            <p:cond delay="1"/>
                                          </p:stCondLst>
                                        </p:cTn>
                                        <p:tgtEl>
                                          <p:spTgt spid="669"/>
                                        </p:tgtEl>
                                        <p:attrNameLst>
                                          <p:attrName>style.visibility</p:attrName>
                                        </p:attrNameLst>
                                      </p:cBhvr>
                                      <p:to>
                                        <p:strVal val="hidden"/>
                                      </p:to>
                                    </p:set>
                                  </p:childTnLst>
                                </p:cTn>
                              </p:par>
                              <p:par>
                                <p:cTn id="79" presetID="1" presetClass="exit" presetSubtype="0" fill="hold" nodeType="withEffect">
                                  <p:stCondLst>
                                    <p:cond delay="1000"/>
                                  </p:stCondLst>
                                  <p:childTnLst>
                                    <p:set>
                                      <p:cBhvr>
                                        <p:cTn id="80" dur="1" fill="hold">
                                          <p:stCondLst>
                                            <p:cond delay="1"/>
                                          </p:stCondLst>
                                        </p:cTn>
                                        <p:tgtEl>
                                          <p:spTgt spid="674"/>
                                        </p:tgtEl>
                                        <p:attrNameLst>
                                          <p:attrName>style.visibility</p:attrName>
                                        </p:attrNameLst>
                                      </p:cBhvr>
                                      <p:to>
                                        <p:strVal val="hidden"/>
                                      </p:to>
                                    </p:set>
                                  </p:childTnLst>
                                </p:cTn>
                              </p:par>
                              <p:par>
                                <p:cTn id="81" presetID="1" presetClass="exit" presetSubtype="0" fill="hold" nodeType="withEffect">
                                  <p:stCondLst>
                                    <p:cond delay="1000"/>
                                  </p:stCondLst>
                                  <p:childTnLst>
                                    <p:set>
                                      <p:cBhvr>
                                        <p:cTn id="82" dur="1" fill="hold">
                                          <p:stCondLst>
                                            <p:cond delay="1"/>
                                          </p:stCondLst>
                                        </p:cTn>
                                        <p:tgtEl>
                                          <p:spTgt spid="670"/>
                                        </p:tgtEl>
                                        <p:attrNameLst>
                                          <p:attrName>style.visibility</p:attrName>
                                        </p:attrNameLst>
                                      </p:cBhvr>
                                      <p:to>
                                        <p:strVal val="hidden"/>
                                      </p:to>
                                    </p:set>
                                  </p:childTnLst>
                                </p:cTn>
                              </p:par>
                              <p:par>
                                <p:cTn id="83" presetID="1" presetClass="exit" presetSubtype="0" fill="hold" nodeType="withEffect">
                                  <p:stCondLst>
                                    <p:cond delay="1000"/>
                                  </p:stCondLst>
                                  <p:childTnLst>
                                    <p:set>
                                      <p:cBhvr>
                                        <p:cTn id="84" dur="1" fill="hold">
                                          <p:stCondLst>
                                            <p:cond delay="1"/>
                                          </p:stCondLst>
                                        </p:cTn>
                                        <p:tgtEl>
                                          <p:spTgt spid="671"/>
                                        </p:tgtEl>
                                        <p:attrNameLst>
                                          <p:attrName>style.visibility</p:attrName>
                                        </p:attrNameLst>
                                      </p:cBhvr>
                                      <p:to>
                                        <p:strVal val="hidden"/>
                                      </p:to>
                                    </p:set>
                                  </p:childTnLst>
                                </p:cTn>
                              </p:par>
                              <p:par>
                                <p:cTn id="85" presetID="1" presetClass="exit" presetSubtype="0" fill="hold" nodeType="withEffect">
                                  <p:stCondLst>
                                    <p:cond delay="1000"/>
                                  </p:stCondLst>
                                  <p:childTnLst>
                                    <p:set>
                                      <p:cBhvr>
                                        <p:cTn id="86" dur="1" fill="hold">
                                          <p:stCondLst>
                                            <p:cond delay="1"/>
                                          </p:stCondLst>
                                        </p:cTn>
                                        <p:tgtEl>
                                          <p:spTgt spid="672"/>
                                        </p:tgtEl>
                                        <p:attrNameLst>
                                          <p:attrName>style.visibility</p:attrName>
                                        </p:attrNameLst>
                                      </p:cBhvr>
                                      <p:to>
                                        <p:strVal val="hidden"/>
                                      </p:to>
                                    </p:set>
                                  </p:childTnLst>
                                </p:cTn>
                              </p:par>
                              <p:par>
                                <p:cTn id="87" presetID="1" presetClass="exit" presetSubtype="0" fill="hold" nodeType="withEffect">
                                  <p:stCondLst>
                                    <p:cond delay="1000"/>
                                  </p:stCondLst>
                                  <p:childTnLst>
                                    <p:set>
                                      <p:cBhvr>
                                        <p:cTn id="88" dur="1" fill="hold">
                                          <p:stCondLst>
                                            <p:cond delay="1"/>
                                          </p:stCondLst>
                                        </p:cTn>
                                        <p:tgtEl>
                                          <p:spTgt spid="673"/>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1"/>
                                          </p:stCondLst>
                                        </p:cTn>
                                        <p:tgtEl>
                                          <p:spTgt spid="67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58"/>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Calibri"/>
              <a:buNone/>
            </a:pPr>
            <a:r>
              <a:rPr lang="en-US"/>
              <a:t>Lifecycle: Software Configuration and Maintenance</a:t>
            </a:r>
            <a:endParaRPr/>
          </a:p>
        </p:txBody>
      </p:sp>
      <p:sp>
        <p:nvSpPr>
          <p:cNvPr id="729" name="Google Shape;729;p58"/>
          <p:cNvSpPr txBox="1">
            <a:spLocks noGrp="1"/>
          </p:cNvSpPr>
          <p:nvPr>
            <p:ph type="body" idx="1"/>
          </p:nvPr>
        </p:nvSpPr>
        <p:spPr>
          <a:xfrm>
            <a:off x="187955" y="2336873"/>
            <a:ext cx="3592500" cy="3599400"/>
          </a:xfrm>
          <a:prstGeom prst="rect">
            <a:avLst/>
          </a:prstGeom>
          <a:noFill/>
          <a:ln>
            <a:noFill/>
          </a:ln>
        </p:spPr>
        <p:txBody>
          <a:bodyPr spcFirstLastPara="1" wrap="square" lIns="91425" tIns="45700" rIns="91425" bIns="45700" anchor="t" anchorCtr="0">
            <a:noAutofit/>
          </a:bodyPr>
          <a:lstStyle/>
          <a:p>
            <a:pPr marL="228600" lvl="0" indent="-228600" algn="l" rtl="0">
              <a:lnSpc>
                <a:spcPct val="80000"/>
              </a:lnSpc>
              <a:spcBef>
                <a:spcPts val="0"/>
              </a:spcBef>
              <a:spcAft>
                <a:spcPts val="0"/>
              </a:spcAft>
              <a:buClr>
                <a:schemeClr val="lt1"/>
              </a:buClr>
              <a:buSzPts val="2220"/>
              <a:buChar char="•"/>
            </a:pPr>
            <a:r>
              <a:rPr lang="en-US" sz="2220"/>
              <a:t>Developer checks out a bugfix/feature branch</a:t>
            </a:r>
            <a:endParaRPr/>
          </a:p>
          <a:p>
            <a:pPr marL="228600" lvl="0" indent="-228600" algn="l" rtl="0">
              <a:lnSpc>
                <a:spcPct val="80000"/>
              </a:lnSpc>
              <a:spcBef>
                <a:spcPts val="1000"/>
              </a:spcBef>
              <a:spcAft>
                <a:spcPts val="0"/>
              </a:spcAft>
              <a:buClr>
                <a:schemeClr val="lt1"/>
              </a:buClr>
              <a:buSzPts val="2220"/>
              <a:buChar char="•"/>
            </a:pPr>
            <a:r>
              <a:rPr lang="en-US" sz="2220"/>
              <a:t>Modify, debug, and test locally</a:t>
            </a:r>
            <a:endParaRPr/>
          </a:p>
          <a:p>
            <a:pPr marL="228600" lvl="0" indent="-228600" algn="l" rtl="0">
              <a:lnSpc>
                <a:spcPct val="80000"/>
              </a:lnSpc>
              <a:spcBef>
                <a:spcPts val="1000"/>
              </a:spcBef>
              <a:spcAft>
                <a:spcPts val="0"/>
              </a:spcAft>
              <a:buClr>
                <a:schemeClr val="lt1"/>
              </a:buClr>
              <a:buSzPts val="2220"/>
              <a:buChar char="•"/>
            </a:pPr>
            <a:r>
              <a:rPr lang="en-US" sz="2220"/>
              <a:t>Trial deployment on a single pod</a:t>
            </a:r>
            <a:endParaRPr/>
          </a:p>
          <a:p>
            <a:pPr marL="228600" lvl="0" indent="-228600" algn="l" rtl="0">
              <a:lnSpc>
                <a:spcPct val="80000"/>
              </a:lnSpc>
              <a:spcBef>
                <a:spcPts val="1000"/>
              </a:spcBef>
              <a:spcAft>
                <a:spcPts val="0"/>
              </a:spcAft>
              <a:buClr>
                <a:schemeClr val="lt1"/>
              </a:buClr>
              <a:buSzPts val="2220"/>
              <a:buChar char="•"/>
            </a:pPr>
            <a:r>
              <a:rPr lang="en-US" sz="2220"/>
              <a:t>Implementation team review and and approval</a:t>
            </a:r>
            <a:endParaRPr/>
          </a:p>
          <a:p>
            <a:pPr marL="228600" lvl="0" indent="-228600" algn="l" rtl="0">
              <a:lnSpc>
                <a:spcPct val="80000"/>
              </a:lnSpc>
              <a:spcBef>
                <a:spcPts val="1000"/>
              </a:spcBef>
              <a:spcAft>
                <a:spcPts val="0"/>
              </a:spcAft>
              <a:buClr>
                <a:schemeClr val="lt1"/>
              </a:buClr>
              <a:buSzPts val="2220"/>
              <a:buChar char="•"/>
            </a:pPr>
            <a:r>
              <a:rPr lang="en-US" sz="2220"/>
              <a:t>Branch is merged to main branch for deployment in next update</a:t>
            </a:r>
            <a:endParaRPr/>
          </a:p>
        </p:txBody>
      </p:sp>
      <p:grpSp>
        <p:nvGrpSpPr>
          <p:cNvPr id="730" name="Google Shape;730;p58"/>
          <p:cNvGrpSpPr/>
          <p:nvPr/>
        </p:nvGrpSpPr>
        <p:grpSpPr>
          <a:xfrm>
            <a:off x="6525049" y="2328406"/>
            <a:ext cx="762001" cy="944901"/>
            <a:chOff x="5275237" y="2336873"/>
            <a:chExt cx="762001" cy="944901"/>
          </a:xfrm>
        </p:grpSpPr>
        <p:pic>
          <p:nvPicPr>
            <p:cNvPr id="731" name="Google Shape;731;p58"/>
            <p:cNvPicPr preferRelativeResize="0"/>
            <p:nvPr/>
          </p:nvPicPr>
          <p:blipFill rotWithShape="1">
            <a:blip r:embed="rId3">
              <a:alphaModFix/>
            </a:blip>
            <a:srcRect l="32463" t="22315" r="30165" b="8894"/>
            <a:stretch/>
          </p:blipFill>
          <p:spPr>
            <a:xfrm flipH="1">
              <a:off x="5275237" y="2595974"/>
              <a:ext cx="762001" cy="685800"/>
            </a:xfrm>
            <a:prstGeom prst="rect">
              <a:avLst/>
            </a:prstGeom>
            <a:noFill/>
            <a:ln>
              <a:noFill/>
            </a:ln>
          </p:spPr>
        </p:pic>
        <p:sp>
          <p:nvSpPr>
            <p:cNvPr id="732" name="Google Shape;732;p58"/>
            <p:cNvSpPr txBox="1"/>
            <p:nvPr/>
          </p:nvSpPr>
          <p:spPr>
            <a:xfrm>
              <a:off x="5313337" y="2336873"/>
              <a:ext cx="7239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GitHub</a:t>
              </a:r>
              <a:endParaRPr/>
            </a:p>
          </p:txBody>
        </p:sp>
      </p:grpSp>
      <p:grpSp>
        <p:nvGrpSpPr>
          <p:cNvPr id="733" name="Google Shape;733;p58"/>
          <p:cNvGrpSpPr/>
          <p:nvPr/>
        </p:nvGrpSpPr>
        <p:grpSpPr>
          <a:xfrm>
            <a:off x="8394405" y="2596844"/>
            <a:ext cx="1828800" cy="327426"/>
            <a:chOff x="8394405" y="2671275"/>
            <a:chExt cx="1828800" cy="327426"/>
          </a:xfrm>
        </p:grpSpPr>
        <p:pic>
          <p:nvPicPr>
            <p:cNvPr id="734" name="Google Shape;734;p58" descr="Image result for 1U Supermicro"/>
            <p:cNvPicPr preferRelativeResize="0"/>
            <p:nvPr/>
          </p:nvPicPr>
          <p:blipFill rotWithShape="1">
            <a:blip r:embed="rId4">
              <a:alphaModFix/>
            </a:blip>
            <a:srcRect l="3152" t="51231" r="1898" b="10772"/>
            <a:stretch/>
          </p:blipFill>
          <p:spPr>
            <a:xfrm>
              <a:off x="8394405" y="2671275"/>
              <a:ext cx="1828800" cy="163713"/>
            </a:xfrm>
            <a:prstGeom prst="rect">
              <a:avLst/>
            </a:prstGeom>
            <a:noFill/>
            <a:ln>
              <a:noFill/>
            </a:ln>
          </p:spPr>
        </p:pic>
        <p:pic>
          <p:nvPicPr>
            <p:cNvPr id="735" name="Google Shape;735;p58" descr="Image result for 1U Supermicro"/>
            <p:cNvPicPr preferRelativeResize="0"/>
            <p:nvPr/>
          </p:nvPicPr>
          <p:blipFill rotWithShape="1">
            <a:blip r:embed="rId4">
              <a:alphaModFix/>
            </a:blip>
            <a:srcRect l="3152" t="51231" r="1898" b="10772"/>
            <a:stretch/>
          </p:blipFill>
          <p:spPr>
            <a:xfrm>
              <a:off x="8394405" y="2834988"/>
              <a:ext cx="1828800" cy="163713"/>
            </a:xfrm>
            <a:prstGeom prst="rect">
              <a:avLst/>
            </a:prstGeom>
            <a:noFill/>
            <a:ln>
              <a:noFill/>
            </a:ln>
          </p:spPr>
        </p:pic>
      </p:grpSp>
      <p:pic>
        <p:nvPicPr>
          <p:cNvPr id="736" name="Google Shape;736;p58"/>
          <p:cNvPicPr preferRelativeResize="0"/>
          <p:nvPr/>
        </p:nvPicPr>
        <p:blipFill rotWithShape="1">
          <a:blip r:embed="rId5">
            <a:alphaModFix/>
          </a:blip>
          <a:srcRect r="49589" b="16742"/>
          <a:stretch/>
        </p:blipFill>
        <p:spPr>
          <a:xfrm>
            <a:off x="4937131" y="5528607"/>
            <a:ext cx="1440473" cy="951605"/>
          </a:xfrm>
          <a:prstGeom prst="rect">
            <a:avLst/>
          </a:prstGeom>
          <a:noFill/>
          <a:ln>
            <a:noFill/>
          </a:ln>
        </p:spPr>
      </p:pic>
      <p:pic>
        <p:nvPicPr>
          <p:cNvPr id="737" name="Google Shape;737;p58"/>
          <p:cNvPicPr preferRelativeResize="0"/>
          <p:nvPr/>
        </p:nvPicPr>
        <p:blipFill rotWithShape="1">
          <a:blip r:embed="rId6">
            <a:alphaModFix/>
          </a:blip>
          <a:srcRect/>
          <a:stretch/>
        </p:blipFill>
        <p:spPr>
          <a:xfrm>
            <a:off x="5146403" y="4288932"/>
            <a:ext cx="968694" cy="594946"/>
          </a:xfrm>
          <a:prstGeom prst="rect">
            <a:avLst/>
          </a:prstGeom>
          <a:noFill/>
          <a:ln>
            <a:noFill/>
          </a:ln>
        </p:spPr>
      </p:pic>
      <p:sp>
        <p:nvSpPr>
          <p:cNvPr id="738" name="Google Shape;738;p58"/>
          <p:cNvSpPr/>
          <p:nvPr/>
        </p:nvSpPr>
        <p:spPr>
          <a:xfrm>
            <a:off x="3780604" y="4275018"/>
            <a:ext cx="924300" cy="586200"/>
          </a:xfrm>
          <a:prstGeom prst="rect">
            <a:avLst/>
          </a:prstGeom>
          <a:solidFill>
            <a:schemeClr val="accent1"/>
          </a:solidFill>
          <a:ln w="127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Local Test HW/VMs</a:t>
            </a:r>
            <a:endParaRPr/>
          </a:p>
        </p:txBody>
      </p:sp>
      <p:grpSp>
        <p:nvGrpSpPr>
          <p:cNvPr id="739" name="Google Shape;739;p58"/>
          <p:cNvGrpSpPr/>
          <p:nvPr/>
        </p:nvGrpSpPr>
        <p:grpSpPr>
          <a:xfrm>
            <a:off x="9175394" y="3908441"/>
            <a:ext cx="1560048" cy="2017001"/>
            <a:chOff x="9021341" y="3919397"/>
            <a:chExt cx="1560048" cy="2017001"/>
          </a:xfrm>
        </p:grpSpPr>
        <p:grpSp>
          <p:nvGrpSpPr>
            <p:cNvPr id="740" name="Google Shape;740;p58"/>
            <p:cNvGrpSpPr/>
            <p:nvPr/>
          </p:nvGrpSpPr>
          <p:grpSpPr>
            <a:xfrm>
              <a:off x="9021341" y="3919397"/>
              <a:ext cx="645648" cy="1102601"/>
              <a:chOff x="3357606" y="2097540"/>
              <a:chExt cx="1832145" cy="4234260"/>
            </a:xfrm>
          </p:grpSpPr>
          <p:pic>
            <p:nvPicPr>
              <p:cNvPr id="741" name="Google Shape;741;p58"/>
              <p:cNvPicPr preferRelativeResize="0"/>
              <p:nvPr/>
            </p:nvPicPr>
            <p:blipFill rotWithShape="1">
              <a:blip r:embed="rId7">
                <a:alphaModFix/>
              </a:blip>
              <a:srcRect l="959" t="38164" r="2160"/>
              <a:stretch/>
            </p:blipFill>
            <p:spPr>
              <a:xfrm>
                <a:off x="3357606" y="2097540"/>
                <a:ext cx="1828800" cy="199511"/>
              </a:xfrm>
              <a:prstGeom prst="rect">
                <a:avLst/>
              </a:prstGeom>
              <a:noFill/>
              <a:ln>
                <a:noFill/>
              </a:ln>
            </p:spPr>
          </p:pic>
          <p:pic>
            <p:nvPicPr>
              <p:cNvPr id="742" name="Google Shape;742;p58" descr="http://www.supermicro.com/CDS_Image/uploads/chassis/cse-847beic-r1k28lpb_front_1.jpg"/>
              <p:cNvPicPr preferRelativeResize="0"/>
              <p:nvPr/>
            </p:nvPicPr>
            <p:blipFill rotWithShape="1">
              <a:blip r:embed="rId8">
                <a:alphaModFix/>
              </a:blip>
              <a:srcRect t="21777"/>
              <a:stretch/>
            </p:blipFill>
            <p:spPr>
              <a:xfrm>
                <a:off x="3360953" y="2981775"/>
                <a:ext cx="1828798" cy="670005"/>
              </a:xfrm>
              <a:prstGeom prst="rect">
                <a:avLst/>
              </a:prstGeom>
              <a:noFill/>
              <a:ln>
                <a:noFill/>
              </a:ln>
            </p:spPr>
          </p:pic>
          <p:pic>
            <p:nvPicPr>
              <p:cNvPr id="743" name="Google Shape;743;p58" descr="http://www.supermicro.com/CDS_Image/uploads/chassis/cse-847beic-r1k28lpb_front_1.jpg"/>
              <p:cNvPicPr preferRelativeResize="0"/>
              <p:nvPr/>
            </p:nvPicPr>
            <p:blipFill rotWithShape="1">
              <a:blip r:embed="rId8">
                <a:alphaModFix/>
              </a:blip>
              <a:srcRect t="21777"/>
              <a:stretch/>
            </p:blipFill>
            <p:spPr>
              <a:xfrm>
                <a:off x="3360953" y="3651780"/>
                <a:ext cx="1828798" cy="670005"/>
              </a:xfrm>
              <a:prstGeom prst="rect">
                <a:avLst/>
              </a:prstGeom>
              <a:noFill/>
              <a:ln>
                <a:noFill/>
              </a:ln>
            </p:spPr>
          </p:pic>
          <p:pic>
            <p:nvPicPr>
              <p:cNvPr id="744" name="Google Shape;744;p58" descr="http://www.supermicro.com/CDS_Image/uploads/chassis/cse-847beic-r1k28lpb_front_1.jpg"/>
              <p:cNvPicPr preferRelativeResize="0"/>
              <p:nvPr/>
            </p:nvPicPr>
            <p:blipFill rotWithShape="1">
              <a:blip r:embed="rId8">
                <a:alphaModFix/>
              </a:blip>
              <a:srcRect t="21777"/>
              <a:stretch/>
            </p:blipFill>
            <p:spPr>
              <a:xfrm>
                <a:off x="3360953" y="4321785"/>
                <a:ext cx="1828798" cy="670005"/>
              </a:xfrm>
              <a:prstGeom prst="rect">
                <a:avLst/>
              </a:prstGeom>
              <a:noFill/>
              <a:ln>
                <a:noFill/>
              </a:ln>
            </p:spPr>
          </p:pic>
          <p:pic>
            <p:nvPicPr>
              <p:cNvPr id="745" name="Google Shape;745;p58" descr="http://www.supermicro.com/CDS_Image/uploads/chassis/cse-847beic-r1k28lpb_front_1.jpg"/>
              <p:cNvPicPr preferRelativeResize="0"/>
              <p:nvPr/>
            </p:nvPicPr>
            <p:blipFill rotWithShape="1">
              <a:blip r:embed="rId8">
                <a:alphaModFix/>
              </a:blip>
              <a:srcRect t="21777"/>
              <a:stretch/>
            </p:blipFill>
            <p:spPr>
              <a:xfrm>
                <a:off x="3360953" y="4991790"/>
                <a:ext cx="1828798" cy="670005"/>
              </a:xfrm>
              <a:prstGeom prst="rect">
                <a:avLst/>
              </a:prstGeom>
              <a:noFill/>
              <a:ln>
                <a:noFill/>
              </a:ln>
            </p:spPr>
          </p:pic>
          <p:pic>
            <p:nvPicPr>
              <p:cNvPr id="746" name="Google Shape;746;p58" descr="http://www.supermicro.com/CDS_Image/uploads/chassis/cse-847beic-r1k28lpb_front_1.jpg"/>
              <p:cNvPicPr preferRelativeResize="0"/>
              <p:nvPr/>
            </p:nvPicPr>
            <p:blipFill rotWithShape="1">
              <a:blip r:embed="rId8">
                <a:alphaModFix/>
              </a:blip>
              <a:srcRect t="21777"/>
              <a:stretch/>
            </p:blipFill>
            <p:spPr>
              <a:xfrm>
                <a:off x="3360953" y="5661795"/>
                <a:ext cx="1828798" cy="670005"/>
              </a:xfrm>
              <a:prstGeom prst="rect">
                <a:avLst/>
              </a:prstGeom>
              <a:noFill/>
              <a:ln>
                <a:noFill/>
              </a:ln>
            </p:spPr>
          </p:pic>
          <p:pic>
            <p:nvPicPr>
              <p:cNvPr id="747" name="Google Shape;747;p58" descr="Image result for 1U Supermicro"/>
              <p:cNvPicPr preferRelativeResize="0"/>
              <p:nvPr/>
            </p:nvPicPr>
            <p:blipFill rotWithShape="1">
              <a:blip r:embed="rId4">
                <a:alphaModFix/>
              </a:blip>
              <a:srcRect l="3152" t="51231" r="1898" b="10772"/>
              <a:stretch/>
            </p:blipFill>
            <p:spPr>
              <a:xfrm>
                <a:off x="3357606" y="2640144"/>
                <a:ext cx="1828800" cy="163713"/>
              </a:xfrm>
              <a:prstGeom prst="rect">
                <a:avLst/>
              </a:prstGeom>
              <a:noFill/>
              <a:ln>
                <a:noFill/>
              </a:ln>
            </p:spPr>
          </p:pic>
          <p:pic>
            <p:nvPicPr>
              <p:cNvPr id="748" name="Google Shape;748;p58" descr="Image result for 1U Supermicro"/>
              <p:cNvPicPr preferRelativeResize="0"/>
              <p:nvPr/>
            </p:nvPicPr>
            <p:blipFill rotWithShape="1">
              <a:blip r:embed="rId4">
                <a:alphaModFix/>
              </a:blip>
              <a:srcRect l="3152" t="51231" r="1898" b="10772"/>
              <a:stretch/>
            </p:blipFill>
            <p:spPr>
              <a:xfrm>
                <a:off x="3357606" y="2486754"/>
                <a:ext cx="1828800" cy="163713"/>
              </a:xfrm>
              <a:prstGeom prst="rect">
                <a:avLst/>
              </a:prstGeom>
              <a:noFill/>
              <a:ln>
                <a:noFill/>
              </a:ln>
            </p:spPr>
          </p:pic>
          <p:pic>
            <p:nvPicPr>
              <p:cNvPr id="749" name="Google Shape;749;p58"/>
              <p:cNvPicPr preferRelativeResize="0"/>
              <p:nvPr/>
            </p:nvPicPr>
            <p:blipFill rotWithShape="1">
              <a:blip r:embed="rId9">
                <a:alphaModFix/>
              </a:blip>
              <a:srcRect l="4811" t="49232" r="4567" b="38820"/>
              <a:stretch/>
            </p:blipFill>
            <p:spPr>
              <a:xfrm>
                <a:off x="3357606" y="2297051"/>
                <a:ext cx="1828800" cy="180814"/>
              </a:xfrm>
              <a:prstGeom prst="rect">
                <a:avLst/>
              </a:prstGeom>
              <a:noFill/>
              <a:ln>
                <a:noFill/>
              </a:ln>
            </p:spPr>
          </p:pic>
          <p:pic>
            <p:nvPicPr>
              <p:cNvPr id="750" name="Google Shape;750;p58" descr="Image result for 1U Supermicro"/>
              <p:cNvPicPr preferRelativeResize="0"/>
              <p:nvPr/>
            </p:nvPicPr>
            <p:blipFill rotWithShape="1">
              <a:blip r:embed="rId4">
                <a:alphaModFix/>
              </a:blip>
              <a:srcRect l="3152" t="51231" r="1898" b="10772"/>
              <a:stretch/>
            </p:blipFill>
            <p:spPr>
              <a:xfrm>
                <a:off x="3357606" y="2806619"/>
                <a:ext cx="1828800" cy="163713"/>
              </a:xfrm>
              <a:prstGeom prst="rect">
                <a:avLst/>
              </a:prstGeom>
              <a:noFill/>
              <a:ln>
                <a:noFill/>
              </a:ln>
            </p:spPr>
          </p:pic>
          <p:sp>
            <p:nvSpPr>
              <p:cNvPr id="751" name="Google Shape;751;p58"/>
              <p:cNvSpPr txBox="1"/>
              <p:nvPr/>
            </p:nvSpPr>
            <p:spPr>
              <a:xfrm>
                <a:off x="4676674" y="2495983"/>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752" name="Google Shape;752;p58"/>
              <p:cNvSpPr txBox="1"/>
              <p:nvPr/>
            </p:nvSpPr>
            <p:spPr>
              <a:xfrm>
                <a:off x="4676674" y="2648383"/>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753" name="Google Shape;753;p58"/>
              <p:cNvSpPr txBox="1"/>
              <p:nvPr/>
            </p:nvSpPr>
            <p:spPr>
              <a:xfrm>
                <a:off x="4676674" y="2803858"/>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754" name="Google Shape;754;p58"/>
              <p:cNvSpPr txBox="1"/>
              <p:nvPr/>
            </p:nvSpPr>
            <p:spPr>
              <a:xfrm>
                <a:off x="4676674" y="3221543"/>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755" name="Google Shape;755;p58"/>
              <p:cNvSpPr txBox="1"/>
              <p:nvPr/>
            </p:nvSpPr>
            <p:spPr>
              <a:xfrm>
                <a:off x="4676674" y="3874269"/>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756" name="Google Shape;756;p58"/>
              <p:cNvSpPr txBox="1"/>
              <p:nvPr/>
            </p:nvSpPr>
            <p:spPr>
              <a:xfrm>
                <a:off x="4676674" y="4544274"/>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757" name="Google Shape;757;p58"/>
              <p:cNvSpPr txBox="1"/>
              <p:nvPr/>
            </p:nvSpPr>
            <p:spPr>
              <a:xfrm>
                <a:off x="4676674" y="5257543"/>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758" name="Google Shape;758;p58"/>
              <p:cNvSpPr txBox="1"/>
              <p:nvPr/>
            </p:nvSpPr>
            <p:spPr>
              <a:xfrm>
                <a:off x="4676674" y="5927547"/>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pic>
            <p:nvPicPr>
              <p:cNvPr id="759" name="Google Shape;759;p58"/>
              <p:cNvPicPr preferRelativeResize="0"/>
              <p:nvPr/>
            </p:nvPicPr>
            <p:blipFill rotWithShape="1">
              <a:blip r:embed="rId10">
                <a:alphaModFix/>
              </a:blip>
              <a:srcRect t="30302" b="35318"/>
              <a:stretch/>
            </p:blipFill>
            <p:spPr>
              <a:xfrm>
                <a:off x="3570874" y="3221542"/>
                <a:ext cx="861573" cy="135763"/>
              </a:xfrm>
              <a:prstGeom prst="rect">
                <a:avLst/>
              </a:prstGeom>
              <a:solidFill>
                <a:schemeClr val="accent2">
                  <a:alpha val="52940"/>
                </a:schemeClr>
              </a:solidFill>
              <a:ln>
                <a:noFill/>
              </a:ln>
            </p:spPr>
          </p:pic>
          <p:pic>
            <p:nvPicPr>
              <p:cNvPr id="760" name="Google Shape;760;p58"/>
              <p:cNvPicPr preferRelativeResize="0"/>
              <p:nvPr/>
            </p:nvPicPr>
            <p:blipFill rotWithShape="1">
              <a:blip r:embed="rId10">
                <a:alphaModFix/>
              </a:blip>
              <a:srcRect t="30302" b="35318"/>
              <a:stretch/>
            </p:blipFill>
            <p:spPr>
              <a:xfrm>
                <a:off x="3547183" y="3874269"/>
                <a:ext cx="861573" cy="135763"/>
              </a:xfrm>
              <a:prstGeom prst="rect">
                <a:avLst/>
              </a:prstGeom>
              <a:solidFill>
                <a:schemeClr val="accent2">
                  <a:alpha val="52940"/>
                </a:schemeClr>
              </a:solidFill>
              <a:ln>
                <a:noFill/>
              </a:ln>
            </p:spPr>
          </p:pic>
          <p:pic>
            <p:nvPicPr>
              <p:cNvPr id="761" name="Google Shape;761;p58"/>
              <p:cNvPicPr preferRelativeResize="0"/>
              <p:nvPr/>
            </p:nvPicPr>
            <p:blipFill rotWithShape="1">
              <a:blip r:embed="rId10">
                <a:alphaModFix/>
              </a:blip>
              <a:srcRect t="30302" b="35318"/>
              <a:stretch/>
            </p:blipFill>
            <p:spPr>
              <a:xfrm>
                <a:off x="3570875" y="4530675"/>
                <a:ext cx="861573" cy="135763"/>
              </a:xfrm>
              <a:prstGeom prst="rect">
                <a:avLst/>
              </a:prstGeom>
              <a:solidFill>
                <a:schemeClr val="accent2">
                  <a:alpha val="52940"/>
                </a:schemeClr>
              </a:solidFill>
              <a:ln>
                <a:noFill/>
              </a:ln>
            </p:spPr>
          </p:pic>
          <p:pic>
            <p:nvPicPr>
              <p:cNvPr id="762" name="Google Shape;762;p58"/>
              <p:cNvPicPr preferRelativeResize="0"/>
              <p:nvPr/>
            </p:nvPicPr>
            <p:blipFill rotWithShape="1">
              <a:blip r:embed="rId10">
                <a:alphaModFix/>
              </a:blip>
              <a:srcRect t="30302" b="35318"/>
              <a:stretch/>
            </p:blipFill>
            <p:spPr>
              <a:xfrm>
                <a:off x="3588028" y="5249260"/>
                <a:ext cx="861573" cy="135763"/>
              </a:xfrm>
              <a:prstGeom prst="rect">
                <a:avLst/>
              </a:prstGeom>
              <a:solidFill>
                <a:schemeClr val="accent2">
                  <a:alpha val="52940"/>
                </a:schemeClr>
              </a:solidFill>
              <a:ln>
                <a:noFill/>
              </a:ln>
            </p:spPr>
          </p:pic>
          <p:pic>
            <p:nvPicPr>
              <p:cNvPr id="763" name="Google Shape;763;p58"/>
              <p:cNvPicPr preferRelativeResize="0"/>
              <p:nvPr/>
            </p:nvPicPr>
            <p:blipFill rotWithShape="1">
              <a:blip r:embed="rId10">
                <a:alphaModFix/>
              </a:blip>
              <a:srcRect t="30302" b="35318"/>
              <a:stretch/>
            </p:blipFill>
            <p:spPr>
              <a:xfrm>
                <a:off x="3588028" y="5870685"/>
                <a:ext cx="861573" cy="135763"/>
              </a:xfrm>
              <a:prstGeom prst="rect">
                <a:avLst/>
              </a:prstGeom>
              <a:solidFill>
                <a:schemeClr val="accent2">
                  <a:alpha val="52940"/>
                </a:schemeClr>
              </a:solidFill>
              <a:ln>
                <a:noFill/>
              </a:ln>
            </p:spPr>
          </p:pic>
          <p:grpSp>
            <p:nvGrpSpPr>
              <p:cNvPr id="764" name="Google Shape;764;p58"/>
              <p:cNvGrpSpPr/>
              <p:nvPr/>
            </p:nvGrpSpPr>
            <p:grpSpPr>
              <a:xfrm>
                <a:off x="3558906" y="2492396"/>
                <a:ext cx="1031348" cy="146469"/>
                <a:chOff x="6979753" y="2528456"/>
                <a:chExt cx="1031348" cy="146469"/>
              </a:xfrm>
            </p:grpSpPr>
            <p:sp>
              <p:nvSpPr>
                <p:cNvPr id="765" name="Google Shape;765;p58"/>
                <p:cNvSpPr txBox="1"/>
                <p:nvPr/>
              </p:nvSpPr>
              <p:spPr>
                <a:xfrm>
                  <a:off x="6979753" y="2536325"/>
                  <a:ext cx="360600" cy="138600"/>
                </a:xfrm>
                <a:prstGeom prst="rect">
                  <a:avLst/>
                </a:prstGeom>
                <a:solidFill>
                  <a:schemeClr val="accent2">
                    <a:alpha val="5765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pic>
              <p:nvPicPr>
                <p:cNvPr id="766" name="Google Shape;766;p58"/>
                <p:cNvPicPr preferRelativeResize="0"/>
                <p:nvPr/>
              </p:nvPicPr>
              <p:blipFill rotWithShape="1">
                <a:blip r:embed="rId10">
                  <a:alphaModFix/>
                </a:blip>
                <a:srcRect l="10478" t="13641" r="62987" b="13721"/>
                <a:stretch/>
              </p:blipFill>
              <p:spPr>
                <a:xfrm>
                  <a:off x="7840806" y="2528456"/>
                  <a:ext cx="170295" cy="132706"/>
                </a:xfrm>
                <a:prstGeom prst="rect">
                  <a:avLst/>
                </a:prstGeom>
                <a:solidFill>
                  <a:schemeClr val="accent2">
                    <a:alpha val="52940"/>
                  </a:schemeClr>
                </a:solidFill>
                <a:ln>
                  <a:noFill/>
                </a:ln>
              </p:spPr>
            </p:pic>
          </p:grpSp>
          <p:grpSp>
            <p:nvGrpSpPr>
              <p:cNvPr id="767" name="Google Shape;767;p58"/>
              <p:cNvGrpSpPr/>
              <p:nvPr/>
            </p:nvGrpSpPr>
            <p:grpSpPr>
              <a:xfrm>
                <a:off x="3813640" y="2648383"/>
                <a:ext cx="782964" cy="142969"/>
                <a:chOff x="7234487" y="2684443"/>
                <a:chExt cx="782964" cy="142969"/>
              </a:xfrm>
            </p:grpSpPr>
            <p:sp>
              <p:nvSpPr>
                <p:cNvPr id="768" name="Google Shape;768;p58"/>
                <p:cNvSpPr txBox="1"/>
                <p:nvPr/>
              </p:nvSpPr>
              <p:spPr>
                <a:xfrm>
                  <a:off x="7234487" y="2688812"/>
                  <a:ext cx="156900" cy="138600"/>
                </a:xfrm>
                <a:prstGeom prst="rect">
                  <a:avLst/>
                </a:prstGeom>
                <a:solidFill>
                  <a:schemeClr val="accent2">
                    <a:alpha val="5765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pic>
              <p:nvPicPr>
                <p:cNvPr id="769" name="Google Shape;769;p58"/>
                <p:cNvPicPr preferRelativeResize="0"/>
                <p:nvPr/>
              </p:nvPicPr>
              <p:blipFill rotWithShape="1">
                <a:blip r:embed="rId10">
                  <a:alphaModFix/>
                </a:blip>
                <a:srcRect l="10478" t="13641" r="62987" b="13721"/>
                <a:stretch/>
              </p:blipFill>
              <p:spPr>
                <a:xfrm>
                  <a:off x="7847156" y="2684443"/>
                  <a:ext cx="170295" cy="132706"/>
                </a:xfrm>
                <a:prstGeom prst="rect">
                  <a:avLst/>
                </a:prstGeom>
                <a:solidFill>
                  <a:schemeClr val="accent2">
                    <a:alpha val="52940"/>
                  </a:schemeClr>
                </a:solidFill>
                <a:ln>
                  <a:noFill/>
                </a:ln>
              </p:spPr>
            </p:pic>
          </p:grpSp>
          <p:grpSp>
            <p:nvGrpSpPr>
              <p:cNvPr id="770" name="Google Shape;770;p58"/>
              <p:cNvGrpSpPr/>
              <p:nvPr/>
            </p:nvGrpSpPr>
            <p:grpSpPr>
              <a:xfrm>
                <a:off x="3914675" y="2818899"/>
                <a:ext cx="681929" cy="139726"/>
                <a:chOff x="7335522" y="2854959"/>
                <a:chExt cx="681929" cy="139726"/>
              </a:xfrm>
            </p:grpSpPr>
            <p:sp>
              <p:nvSpPr>
                <p:cNvPr id="771" name="Google Shape;771;p58"/>
                <p:cNvSpPr txBox="1"/>
                <p:nvPr/>
              </p:nvSpPr>
              <p:spPr>
                <a:xfrm>
                  <a:off x="7335522" y="2856085"/>
                  <a:ext cx="360600" cy="138600"/>
                </a:xfrm>
                <a:prstGeom prst="rect">
                  <a:avLst/>
                </a:prstGeom>
                <a:solidFill>
                  <a:schemeClr val="accent2">
                    <a:alpha val="5765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pic>
              <p:nvPicPr>
                <p:cNvPr id="772" name="Google Shape;772;p58"/>
                <p:cNvPicPr preferRelativeResize="0"/>
                <p:nvPr/>
              </p:nvPicPr>
              <p:blipFill rotWithShape="1">
                <a:blip r:embed="rId10">
                  <a:alphaModFix/>
                </a:blip>
                <a:srcRect l="10478" t="13641" r="62987" b="13721"/>
                <a:stretch/>
              </p:blipFill>
              <p:spPr>
                <a:xfrm>
                  <a:off x="7847156" y="2854959"/>
                  <a:ext cx="170295" cy="132706"/>
                </a:xfrm>
                <a:prstGeom prst="rect">
                  <a:avLst/>
                </a:prstGeom>
                <a:solidFill>
                  <a:schemeClr val="accent2">
                    <a:alpha val="52940"/>
                  </a:schemeClr>
                </a:solidFill>
                <a:ln>
                  <a:noFill/>
                </a:ln>
              </p:spPr>
            </p:pic>
          </p:grpSp>
        </p:grpSp>
        <p:grpSp>
          <p:nvGrpSpPr>
            <p:cNvPr id="773" name="Google Shape;773;p58"/>
            <p:cNvGrpSpPr/>
            <p:nvPr/>
          </p:nvGrpSpPr>
          <p:grpSpPr>
            <a:xfrm>
              <a:off x="9173741" y="4071797"/>
              <a:ext cx="645648" cy="1102601"/>
              <a:chOff x="3357606" y="2097540"/>
              <a:chExt cx="1832145" cy="4234260"/>
            </a:xfrm>
          </p:grpSpPr>
          <p:pic>
            <p:nvPicPr>
              <p:cNvPr id="774" name="Google Shape;774;p58"/>
              <p:cNvPicPr preferRelativeResize="0"/>
              <p:nvPr/>
            </p:nvPicPr>
            <p:blipFill rotWithShape="1">
              <a:blip r:embed="rId7">
                <a:alphaModFix/>
              </a:blip>
              <a:srcRect l="959" t="38164" r="2160"/>
              <a:stretch/>
            </p:blipFill>
            <p:spPr>
              <a:xfrm>
                <a:off x="3357606" y="2097540"/>
                <a:ext cx="1828800" cy="199511"/>
              </a:xfrm>
              <a:prstGeom prst="rect">
                <a:avLst/>
              </a:prstGeom>
              <a:noFill/>
              <a:ln>
                <a:noFill/>
              </a:ln>
            </p:spPr>
          </p:pic>
          <p:pic>
            <p:nvPicPr>
              <p:cNvPr id="775" name="Google Shape;775;p58" descr="http://www.supermicro.com/CDS_Image/uploads/chassis/cse-847beic-r1k28lpb_front_1.jpg"/>
              <p:cNvPicPr preferRelativeResize="0"/>
              <p:nvPr/>
            </p:nvPicPr>
            <p:blipFill rotWithShape="1">
              <a:blip r:embed="rId8">
                <a:alphaModFix/>
              </a:blip>
              <a:srcRect t="21777"/>
              <a:stretch/>
            </p:blipFill>
            <p:spPr>
              <a:xfrm>
                <a:off x="3360953" y="2981775"/>
                <a:ext cx="1828798" cy="670005"/>
              </a:xfrm>
              <a:prstGeom prst="rect">
                <a:avLst/>
              </a:prstGeom>
              <a:noFill/>
              <a:ln>
                <a:noFill/>
              </a:ln>
            </p:spPr>
          </p:pic>
          <p:pic>
            <p:nvPicPr>
              <p:cNvPr id="776" name="Google Shape;776;p58" descr="http://www.supermicro.com/CDS_Image/uploads/chassis/cse-847beic-r1k28lpb_front_1.jpg"/>
              <p:cNvPicPr preferRelativeResize="0"/>
              <p:nvPr/>
            </p:nvPicPr>
            <p:blipFill rotWithShape="1">
              <a:blip r:embed="rId8">
                <a:alphaModFix/>
              </a:blip>
              <a:srcRect t="21777"/>
              <a:stretch/>
            </p:blipFill>
            <p:spPr>
              <a:xfrm>
                <a:off x="3360953" y="3651780"/>
                <a:ext cx="1828798" cy="670005"/>
              </a:xfrm>
              <a:prstGeom prst="rect">
                <a:avLst/>
              </a:prstGeom>
              <a:noFill/>
              <a:ln>
                <a:noFill/>
              </a:ln>
            </p:spPr>
          </p:pic>
          <p:pic>
            <p:nvPicPr>
              <p:cNvPr id="777" name="Google Shape;777;p58" descr="http://www.supermicro.com/CDS_Image/uploads/chassis/cse-847beic-r1k28lpb_front_1.jpg"/>
              <p:cNvPicPr preferRelativeResize="0"/>
              <p:nvPr/>
            </p:nvPicPr>
            <p:blipFill rotWithShape="1">
              <a:blip r:embed="rId8">
                <a:alphaModFix/>
              </a:blip>
              <a:srcRect t="21777"/>
              <a:stretch/>
            </p:blipFill>
            <p:spPr>
              <a:xfrm>
                <a:off x="3360953" y="4321785"/>
                <a:ext cx="1828798" cy="670005"/>
              </a:xfrm>
              <a:prstGeom prst="rect">
                <a:avLst/>
              </a:prstGeom>
              <a:noFill/>
              <a:ln>
                <a:noFill/>
              </a:ln>
            </p:spPr>
          </p:pic>
          <p:pic>
            <p:nvPicPr>
              <p:cNvPr id="778" name="Google Shape;778;p58" descr="http://www.supermicro.com/CDS_Image/uploads/chassis/cse-847beic-r1k28lpb_front_1.jpg"/>
              <p:cNvPicPr preferRelativeResize="0"/>
              <p:nvPr/>
            </p:nvPicPr>
            <p:blipFill rotWithShape="1">
              <a:blip r:embed="rId8">
                <a:alphaModFix/>
              </a:blip>
              <a:srcRect t="21777"/>
              <a:stretch/>
            </p:blipFill>
            <p:spPr>
              <a:xfrm>
                <a:off x="3360953" y="4991790"/>
                <a:ext cx="1828798" cy="670005"/>
              </a:xfrm>
              <a:prstGeom prst="rect">
                <a:avLst/>
              </a:prstGeom>
              <a:noFill/>
              <a:ln>
                <a:noFill/>
              </a:ln>
            </p:spPr>
          </p:pic>
          <p:pic>
            <p:nvPicPr>
              <p:cNvPr id="779" name="Google Shape;779;p58" descr="http://www.supermicro.com/CDS_Image/uploads/chassis/cse-847beic-r1k28lpb_front_1.jpg"/>
              <p:cNvPicPr preferRelativeResize="0"/>
              <p:nvPr/>
            </p:nvPicPr>
            <p:blipFill rotWithShape="1">
              <a:blip r:embed="rId8">
                <a:alphaModFix/>
              </a:blip>
              <a:srcRect t="21777"/>
              <a:stretch/>
            </p:blipFill>
            <p:spPr>
              <a:xfrm>
                <a:off x="3360953" y="5661795"/>
                <a:ext cx="1828798" cy="670005"/>
              </a:xfrm>
              <a:prstGeom prst="rect">
                <a:avLst/>
              </a:prstGeom>
              <a:noFill/>
              <a:ln>
                <a:noFill/>
              </a:ln>
            </p:spPr>
          </p:pic>
          <p:pic>
            <p:nvPicPr>
              <p:cNvPr id="780" name="Google Shape;780;p58" descr="Image result for 1U Supermicro"/>
              <p:cNvPicPr preferRelativeResize="0"/>
              <p:nvPr/>
            </p:nvPicPr>
            <p:blipFill rotWithShape="1">
              <a:blip r:embed="rId4">
                <a:alphaModFix/>
              </a:blip>
              <a:srcRect l="3152" t="51231" r="1898" b="10772"/>
              <a:stretch/>
            </p:blipFill>
            <p:spPr>
              <a:xfrm>
                <a:off x="3357606" y="2640144"/>
                <a:ext cx="1828800" cy="163713"/>
              </a:xfrm>
              <a:prstGeom prst="rect">
                <a:avLst/>
              </a:prstGeom>
              <a:noFill/>
              <a:ln>
                <a:noFill/>
              </a:ln>
            </p:spPr>
          </p:pic>
          <p:pic>
            <p:nvPicPr>
              <p:cNvPr id="781" name="Google Shape;781;p58" descr="Image result for 1U Supermicro"/>
              <p:cNvPicPr preferRelativeResize="0"/>
              <p:nvPr/>
            </p:nvPicPr>
            <p:blipFill rotWithShape="1">
              <a:blip r:embed="rId4">
                <a:alphaModFix/>
              </a:blip>
              <a:srcRect l="3152" t="51231" r="1898" b="10772"/>
              <a:stretch/>
            </p:blipFill>
            <p:spPr>
              <a:xfrm>
                <a:off x="3357606" y="2486754"/>
                <a:ext cx="1828800" cy="163713"/>
              </a:xfrm>
              <a:prstGeom prst="rect">
                <a:avLst/>
              </a:prstGeom>
              <a:noFill/>
              <a:ln>
                <a:noFill/>
              </a:ln>
            </p:spPr>
          </p:pic>
          <p:pic>
            <p:nvPicPr>
              <p:cNvPr id="782" name="Google Shape;782;p58"/>
              <p:cNvPicPr preferRelativeResize="0"/>
              <p:nvPr/>
            </p:nvPicPr>
            <p:blipFill rotWithShape="1">
              <a:blip r:embed="rId9">
                <a:alphaModFix/>
              </a:blip>
              <a:srcRect l="4811" t="49232" r="4567" b="38820"/>
              <a:stretch/>
            </p:blipFill>
            <p:spPr>
              <a:xfrm>
                <a:off x="3357606" y="2297051"/>
                <a:ext cx="1828800" cy="180814"/>
              </a:xfrm>
              <a:prstGeom prst="rect">
                <a:avLst/>
              </a:prstGeom>
              <a:noFill/>
              <a:ln>
                <a:noFill/>
              </a:ln>
            </p:spPr>
          </p:pic>
          <p:pic>
            <p:nvPicPr>
              <p:cNvPr id="783" name="Google Shape;783;p58" descr="Image result for 1U Supermicro"/>
              <p:cNvPicPr preferRelativeResize="0"/>
              <p:nvPr/>
            </p:nvPicPr>
            <p:blipFill rotWithShape="1">
              <a:blip r:embed="rId4">
                <a:alphaModFix/>
              </a:blip>
              <a:srcRect l="3152" t="51231" r="1898" b="10772"/>
              <a:stretch/>
            </p:blipFill>
            <p:spPr>
              <a:xfrm>
                <a:off x="3357606" y="2806619"/>
                <a:ext cx="1828800" cy="163713"/>
              </a:xfrm>
              <a:prstGeom prst="rect">
                <a:avLst/>
              </a:prstGeom>
              <a:noFill/>
              <a:ln>
                <a:noFill/>
              </a:ln>
            </p:spPr>
          </p:pic>
          <p:sp>
            <p:nvSpPr>
              <p:cNvPr id="784" name="Google Shape;784;p58"/>
              <p:cNvSpPr txBox="1"/>
              <p:nvPr/>
            </p:nvSpPr>
            <p:spPr>
              <a:xfrm>
                <a:off x="4676674" y="2495983"/>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785" name="Google Shape;785;p58"/>
              <p:cNvSpPr txBox="1"/>
              <p:nvPr/>
            </p:nvSpPr>
            <p:spPr>
              <a:xfrm>
                <a:off x="4676674" y="2648383"/>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786" name="Google Shape;786;p58"/>
              <p:cNvSpPr txBox="1"/>
              <p:nvPr/>
            </p:nvSpPr>
            <p:spPr>
              <a:xfrm>
                <a:off x="4676674" y="2803858"/>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787" name="Google Shape;787;p58"/>
              <p:cNvSpPr txBox="1"/>
              <p:nvPr/>
            </p:nvSpPr>
            <p:spPr>
              <a:xfrm>
                <a:off x="4676674" y="3221543"/>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788" name="Google Shape;788;p58"/>
              <p:cNvSpPr txBox="1"/>
              <p:nvPr/>
            </p:nvSpPr>
            <p:spPr>
              <a:xfrm>
                <a:off x="4676674" y="3874269"/>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789" name="Google Shape;789;p58"/>
              <p:cNvSpPr txBox="1"/>
              <p:nvPr/>
            </p:nvSpPr>
            <p:spPr>
              <a:xfrm>
                <a:off x="4676674" y="4544274"/>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790" name="Google Shape;790;p58"/>
              <p:cNvSpPr txBox="1"/>
              <p:nvPr/>
            </p:nvSpPr>
            <p:spPr>
              <a:xfrm>
                <a:off x="4676674" y="5257543"/>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791" name="Google Shape;791;p58"/>
              <p:cNvSpPr txBox="1"/>
              <p:nvPr/>
            </p:nvSpPr>
            <p:spPr>
              <a:xfrm>
                <a:off x="4676674" y="5927547"/>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pic>
            <p:nvPicPr>
              <p:cNvPr id="792" name="Google Shape;792;p58"/>
              <p:cNvPicPr preferRelativeResize="0"/>
              <p:nvPr/>
            </p:nvPicPr>
            <p:blipFill rotWithShape="1">
              <a:blip r:embed="rId10">
                <a:alphaModFix/>
              </a:blip>
              <a:srcRect t="30302" b="35318"/>
              <a:stretch/>
            </p:blipFill>
            <p:spPr>
              <a:xfrm>
                <a:off x="3570874" y="3221542"/>
                <a:ext cx="861573" cy="135763"/>
              </a:xfrm>
              <a:prstGeom prst="rect">
                <a:avLst/>
              </a:prstGeom>
              <a:solidFill>
                <a:schemeClr val="accent2">
                  <a:alpha val="52940"/>
                </a:schemeClr>
              </a:solidFill>
              <a:ln>
                <a:noFill/>
              </a:ln>
            </p:spPr>
          </p:pic>
          <p:pic>
            <p:nvPicPr>
              <p:cNvPr id="793" name="Google Shape;793;p58"/>
              <p:cNvPicPr preferRelativeResize="0"/>
              <p:nvPr/>
            </p:nvPicPr>
            <p:blipFill rotWithShape="1">
              <a:blip r:embed="rId10">
                <a:alphaModFix/>
              </a:blip>
              <a:srcRect t="30302" b="35318"/>
              <a:stretch/>
            </p:blipFill>
            <p:spPr>
              <a:xfrm>
                <a:off x="3547183" y="3874269"/>
                <a:ext cx="861573" cy="135763"/>
              </a:xfrm>
              <a:prstGeom prst="rect">
                <a:avLst/>
              </a:prstGeom>
              <a:solidFill>
                <a:schemeClr val="accent2">
                  <a:alpha val="52940"/>
                </a:schemeClr>
              </a:solidFill>
              <a:ln>
                <a:noFill/>
              </a:ln>
            </p:spPr>
          </p:pic>
          <p:pic>
            <p:nvPicPr>
              <p:cNvPr id="794" name="Google Shape;794;p58"/>
              <p:cNvPicPr preferRelativeResize="0"/>
              <p:nvPr/>
            </p:nvPicPr>
            <p:blipFill rotWithShape="1">
              <a:blip r:embed="rId10">
                <a:alphaModFix/>
              </a:blip>
              <a:srcRect t="30302" b="35318"/>
              <a:stretch/>
            </p:blipFill>
            <p:spPr>
              <a:xfrm>
                <a:off x="3570875" y="4530675"/>
                <a:ext cx="861573" cy="135763"/>
              </a:xfrm>
              <a:prstGeom prst="rect">
                <a:avLst/>
              </a:prstGeom>
              <a:solidFill>
                <a:schemeClr val="accent2">
                  <a:alpha val="52940"/>
                </a:schemeClr>
              </a:solidFill>
              <a:ln>
                <a:noFill/>
              </a:ln>
            </p:spPr>
          </p:pic>
          <p:pic>
            <p:nvPicPr>
              <p:cNvPr id="795" name="Google Shape;795;p58"/>
              <p:cNvPicPr preferRelativeResize="0"/>
              <p:nvPr/>
            </p:nvPicPr>
            <p:blipFill rotWithShape="1">
              <a:blip r:embed="rId10">
                <a:alphaModFix/>
              </a:blip>
              <a:srcRect t="30302" b="35318"/>
              <a:stretch/>
            </p:blipFill>
            <p:spPr>
              <a:xfrm>
                <a:off x="3588028" y="5249260"/>
                <a:ext cx="861573" cy="135763"/>
              </a:xfrm>
              <a:prstGeom prst="rect">
                <a:avLst/>
              </a:prstGeom>
              <a:solidFill>
                <a:schemeClr val="accent2">
                  <a:alpha val="52940"/>
                </a:schemeClr>
              </a:solidFill>
              <a:ln>
                <a:noFill/>
              </a:ln>
            </p:spPr>
          </p:pic>
          <p:pic>
            <p:nvPicPr>
              <p:cNvPr id="796" name="Google Shape;796;p58"/>
              <p:cNvPicPr preferRelativeResize="0"/>
              <p:nvPr/>
            </p:nvPicPr>
            <p:blipFill rotWithShape="1">
              <a:blip r:embed="rId10">
                <a:alphaModFix/>
              </a:blip>
              <a:srcRect t="30302" b="35318"/>
              <a:stretch/>
            </p:blipFill>
            <p:spPr>
              <a:xfrm>
                <a:off x="3588028" y="5870685"/>
                <a:ext cx="861573" cy="135763"/>
              </a:xfrm>
              <a:prstGeom prst="rect">
                <a:avLst/>
              </a:prstGeom>
              <a:solidFill>
                <a:schemeClr val="accent2">
                  <a:alpha val="52940"/>
                </a:schemeClr>
              </a:solidFill>
              <a:ln>
                <a:noFill/>
              </a:ln>
            </p:spPr>
          </p:pic>
          <p:grpSp>
            <p:nvGrpSpPr>
              <p:cNvPr id="797" name="Google Shape;797;p58"/>
              <p:cNvGrpSpPr/>
              <p:nvPr/>
            </p:nvGrpSpPr>
            <p:grpSpPr>
              <a:xfrm>
                <a:off x="3558906" y="2492396"/>
                <a:ext cx="1031348" cy="146469"/>
                <a:chOff x="6979753" y="2528456"/>
                <a:chExt cx="1031348" cy="146469"/>
              </a:xfrm>
            </p:grpSpPr>
            <p:sp>
              <p:nvSpPr>
                <p:cNvPr id="798" name="Google Shape;798;p58"/>
                <p:cNvSpPr txBox="1"/>
                <p:nvPr/>
              </p:nvSpPr>
              <p:spPr>
                <a:xfrm>
                  <a:off x="6979753" y="2536325"/>
                  <a:ext cx="360600" cy="138600"/>
                </a:xfrm>
                <a:prstGeom prst="rect">
                  <a:avLst/>
                </a:prstGeom>
                <a:solidFill>
                  <a:schemeClr val="accent2">
                    <a:alpha val="5765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pic>
              <p:nvPicPr>
                <p:cNvPr id="799" name="Google Shape;799;p58"/>
                <p:cNvPicPr preferRelativeResize="0"/>
                <p:nvPr/>
              </p:nvPicPr>
              <p:blipFill rotWithShape="1">
                <a:blip r:embed="rId10">
                  <a:alphaModFix/>
                </a:blip>
                <a:srcRect l="10478" t="13641" r="62987" b="13721"/>
                <a:stretch/>
              </p:blipFill>
              <p:spPr>
                <a:xfrm>
                  <a:off x="7840806" y="2528456"/>
                  <a:ext cx="170295" cy="132706"/>
                </a:xfrm>
                <a:prstGeom prst="rect">
                  <a:avLst/>
                </a:prstGeom>
                <a:solidFill>
                  <a:schemeClr val="accent2">
                    <a:alpha val="52940"/>
                  </a:schemeClr>
                </a:solidFill>
                <a:ln>
                  <a:noFill/>
                </a:ln>
              </p:spPr>
            </p:pic>
          </p:grpSp>
          <p:grpSp>
            <p:nvGrpSpPr>
              <p:cNvPr id="800" name="Google Shape;800;p58"/>
              <p:cNvGrpSpPr/>
              <p:nvPr/>
            </p:nvGrpSpPr>
            <p:grpSpPr>
              <a:xfrm>
                <a:off x="3813640" y="2648383"/>
                <a:ext cx="782964" cy="142969"/>
                <a:chOff x="7234487" y="2684443"/>
                <a:chExt cx="782964" cy="142969"/>
              </a:xfrm>
            </p:grpSpPr>
            <p:sp>
              <p:nvSpPr>
                <p:cNvPr id="801" name="Google Shape;801;p58"/>
                <p:cNvSpPr txBox="1"/>
                <p:nvPr/>
              </p:nvSpPr>
              <p:spPr>
                <a:xfrm>
                  <a:off x="7234487" y="2688812"/>
                  <a:ext cx="156900" cy="138600"/>
                </a:xfrm>
                <a:prstGeom prst="rect">
                  <a:avLst/>
                </a:prstGeom>
                <a:solidFill>
                  <a:schemeClr val="accent2">
                    <a:alpha val="5765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pic>
              <p:nvPicPr>
                <p:cNvPr id="802" name="Google Shape;802;p58"/>
                <p:cNvPicPr preferRelativeResize="0"/>
                <p:nvPr/>
              </p:nvPicPr>
              <p:blipFill rotWithShape="1">
                <a:blip r:embed="rId10">
                  <a:alphaModFix/>
                </a:blip>
                <a:srcRect l="10478" t="13641" r="62987" b="13721"/>
                <a:stretch/>
              </p:blipFill>
              <p:spPr>
                <a:xfrm>
                  <a:off x="7847156" y="2684443"/>
                  <a:ext cx="170295" cy="132706"/>
                </a:xfrm>
                <a:prstGeom prst="rect">
                  <a:avLst/>
                </a:prstGeom>
                <a:solidFill>
                  <a:schemeClr val="accent2">
                    <a:alpha val="52940"/>
                  </a:schemeClr>
                </a:solidFill>
                <a:ln>
                  <a:noFill/>
                </a:ln>
              </p:spPr>
            </p:pic>
          </p:grpSp>
          <p:grpSp>
            <p:nvGrpSpPr>
              <p:cNvPr id="803" name="Google Shape;803;p58"/>
              <p:cNvGrpSpPr/>
              <p:nvPr/>
            </p:nvGrpSpPr>
            <p:grpSpPr>
              <a:xfrm>
                <a:off x="3914675" y="2818899"/>
                <a:ext cx="681929" cy="139726"/>
                <a:chOff x="7335522" y="2854959"/>
                <a:chExt cx="681929" cy="139726"/>
              </a:xfrm>
            </p:grpSpPr>
            <p:sp>
              <p:nvSpPr>
                <p:cNvPr id="804" name="Google Shape;804;p58"/>
                <p:cNvSpPr txBox="1"/>
                <p:nvPr/>
              </p:nvSpPr>
              <p:spPr>
                <a:xfrm>
                  <a:off x="7335522" y="2856085"/>
                  <a:ext cx="360600" cy="138600"/>
                </a:xfrm>
                <a:prstGeom prst="rect">
                  <a:avLst/>
                </a:prstGeom>
                <a:solidFill>
                  <a:schemeClr val="accent2">
                    <a:alpha val="5765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pic>
              <p:nvPicPr>
                <p:cNvPr id="805" name="Google Shape;805;p58"/>
                <p:cNvPicPr preferRelativeResize="0"/>
                <p:nvPr/>
              </p:nvPicPr>
              <p:blipFill rotWithShape="1">
                <a:blip r:embed="rId10">
                  <a:alphaModFix/>
                </a:blip>
                <a:srcRect l="10478" t="13641" r="62987" b="13721"/>
                <a:stretch/>
              </p:blipFill>
              <p:spPr>
                <a:xfrm>
                  <a:off x="7847156" y="2854959"/>
                  <a:ext cx="170295" cy="132706"/>
                </a:xfrm>
                <a:prstGeom prst="rect">
                  <a:avLst/>
                </a:prstGeom>
                <a:solidFill>
                  <a:schemeClr val="accent2">
                    <a:alpha val="52940"/>
                  </a:schemeClr>
                </a:solidFill>
                <a:ln>
                  <a:noFill/>
                </a:ln>
              </p:spPr>
            </p:pic>
          </p:grpSp>
        </p:grpSp>
        <p:grpSp>
          <p:nvGrpSpPr>
            <p:cNvPr id="806" name="Google Shape;806;p58"/>
            <p:cNvGrpSpPr/>
            <p:nvPr/>
          </p:nvGrpSpPr>
          <p:grpSpPr>
            <a:xfrm>
              <a:off x="9326141" y="4224197"/>
              <a:ext cx="645648" cy="1102601"/>
              <a:chOff x="3357606" y="2097540"/>
              <a:chExt cx="1832145" cy="4234260"/>
            </a:xfrm>
          </p:grpSpPr>
          <p:pic>
            <p:nvPicPr>
              <p:cNvPr id="807" name="Google Shape;807;p58"/>
              <p:cNvPicPr preferRelativeResize="0"/>
              <p:nvPr/>
            </p:nvPicPr>
            <p:blipFill rotWithShape="1">
              <a:blip r:embed="rId7">
                <a:alphaModFix/>
              </a:blip>
              <a:srcRect l="959" t="38164" r="2160"/>
              <a:stretch/>
            </p:blipFill>
            <p:spPr>
              <a:xfrm>
                <a:off x="3357606" y="2097540"/>
                <a:ext cx="1828800" cy="199511"/>
              </a:xfrm>
              <a:prstGeom prst="rect">
                <a:avLst/>
              </a:prstGeom>
              <a:noFill/>
              <a:ln>
                <a:noFill/>
              </a:ln>
            </p:spPr>
          </p:pic>
          <p:pic>
            <p:nvPicPr>
              <p:cNvPr id="808" name="Google Shape;808;p58" descr="http://www.supermicro.com/CDS_Image/uploads/chassis/cse-847beic-r1k28lpb_front_1.jpg"/>
              <p:cNvPicPr preferRelativeResize="0"/>
              <p:nvPr/>
            </p:nvPicPr>
            <p:blipFill rotWithShape="1">
              <a:blip r:embed="rId8">
                <a:alphaModFix/>
              </a:blip>
              <a:srcRect t="21777"/>
              <a:stretch/>
            </p:blipFill>
            <p:spPr>
              <a:xfrm>
                <a:off x="3360953" y="2981775"/>
                <a:ext cx="1828798" cy="670005"/>
              </a:xfrm>
              <a:prstGeom prst="rect">
                <a:avLst/>
              </a:prstGeom>
              <a:noFill/>
              <a:ln>
                <a:noFill/>
              </a:ln>
            </p:spPr>
          </p:pic>
          <p:pic>
            <p:nvPicPr>
              <p:cNvPr id="809" name="Google Shape;809;p58" descr="http://www.supermicro.com/CDS_Image/uploads/chassis/cse-847beic-r1k28lpb_front_1.jpg"/>
              <p:cNvPicPr preferRelativeResize="0"/>
              <p:nvPr/>
            </p:nvPicPr>
            <p:blipFill rotWithShape="1">
              <a:blip r:embed="rId8">
                <a:alphaModFix/>
              </a:blip>
              <a:srcRect t="21777"/>
              <a:stretch/>
            </p:blipFill>
            <p:spPr>
              <a:xfrm>
                <a:off x="3360953" y="3651780"/>
                <a:ext cx="1828798" cy="670005"/>
              </a:xfrm>
              <a:prstGeom prst="rect">
                <a:avLst/>
              </a:prstGeom>
              <a:noFill/>
              <a:ln>
                <a:noFill/>
              </a:ln>
            </p:spPr>
          </p:pic>
          <p:pic>
            <p:nvPicPr>
              <p:cNvPr id="810" name="Google Shape;810;p58" descr="http://www.supermicro.com/CDS_Image/uploads/chassis/cse-847beic-r1k28lpb_front_1.jpg"/>
              <p:cNvPicPr preferRelativeResize="0"/>
              <p:nvPr/>
            </p:nvPicPr>
            <p:blipFill rotWithShape="1">
              <a:blip r:embed="rId8">
                <a:alphaModFix/>
              </a:blip>
              <a:srcRect t="21777"/>
              <a:stretch/>
            </p:blipFill>
            <p:spPr>
              <a:xfrm>
                <a:off x="3360953" y="4321785"/>
                <a:ext cx="1828798" cy="670005"/>
              </a:xfrm>
              <a:prstGeom prst="rect">
                <a:avLst/>
              </a:prstGeom>
              <a:noFill/>
              <a:ln>
                <a:noFill/>
              </a:ln>
            </p:spPr>
          </p:pic>
          <p:pic>
            <p:nvPicPr>
              <p:cNvPr id="811" name="Google Shape;811;p58" descr="http://www.supermicro.com/CDS_Image/uploads/chassis/cse-847beic-r1k28lpb_front_1.jpg"/>
              <p:cNvPicPr preferRelativeResize="0"/>
              <p:nvPr/>
            </p:nvPicPr>
            <p:blipFill rotWithShape="1">
              <a:blip r:embed="rId8">
                <a:alphaModFix/>
              </a:blip>
              <a:srcRect t="21777"/>
              <a:stretch/>
            </p:blipFill>
            <p:spPr>
              <a:xfrm>
                <a:off x="3360953" y="4991790"/>
                <a:ext cx="1828798" cy="670005"/>
              </a:xfrm>
              <a:prstGeom prst="rect">
                <a:avLst/>
              </a:prstGeom>
              <a:noFill/>
              <a:ln>
                <a:noFill/>
              </a:ln>
            </p:spPr>
          </p:pic>
          <p:pic>
            <p:nvPicPr>
              <p:cNvPr id="812" name="Google Shape;812;p58" descr="http://www.supermicro.com/CDS_Image/uploads/chassis/cse-847beic-r1k28lpb_front_1.jpg"/>
              <p:cNvPicPr preferRelativeResize="0"/>
              <p:nvPr/>
            </p:nvPicPr>
            <p:blipFill rotWithShape="1">
              <a:blip r:embed="rId8">
                <a:alphaModFix/>
              </a:blip>
              <a:srcRect t="21777"/>
              <a:stretch/>
            </p:blipFill>
            <p:spPr>
              <a:xfrm>
                <a:off x="3360953" y="5661795"/>
                <a:ext cx="1828798" cy="670005"/>
              </a:xfrm>
              <a:prstGeom prst="rect">
                <a:avLst/>
              </a:prstGeom>
              <a:noFill/>
              <a:ln>
                <a:noFill/>
              </a:ln>
            </p:spPr>
          </p:pic>
          <p:pic>
            <p:nvPicPr>
              <p:cNvPr id="813" name="Google Shape;813;p58" descr="Image result for 1U Supermicro"/>
              <p:cNvPicPr preferRelativeResize="0"/>
              <p:nvPr/>
            </p:nvPicPr>
            <p:blipFill rotWithShape="1">
              <a:blip r:embed="rId4">
                <a:alphaModFix/>
              </a:blip>
              <a:srcRect l="3152" t="51231" r="1898" b="10772"/>
              <a:stretch/>
            </p:blipFill>
            <p:spPr>
              <a:xfrm>
                <a:off x="3357606" y="2640144"/>
                <a:ext cx="1828800" cy="163713"/>
              </a:xfrm>
              <a:prstGeom prst="rect">
                <a:avLst/>
              </a:prstGeom>
              <a:noFill/>
              <a:ln>
                <a:noFill/>
              </a:ln>
            </p:spPr>
          </p:pic>
          <p:pic>
            <p:nvPicPr>
              <p:cNvPr id="814" name="Google Shape;814;p58" descr="Image result for 1U Supermicro"/>
              <p:cNvPicPr preferRelativeResize="0"/>
              <p:nvPr/>
            </p:nvPicPr>
            <p:blipFill rotWithShape="1">
              <a:blip r:embed="rId4">
                <a:alphaModFix/>
              </a:blip>
              <a:srcRect l="3152" t="51231" r="1898" b="10772"/>
              <a:stretch/>
            </p:blipFill>
            <p:spPr>
              <a:xfrm>
                <a:off x="3357606" y="2486754"/>
                <a:ext cx="1828800" cy="163713"/>
              </a:xfrm>
              <a:prstGeom prst="rect">
                <a:avLst/>
              </a:prstGeom>
              <a:noFill/>
              <a:ln>
                <a:noFill/>
              </a:ln>
            </p:spPr>
          </p:pic>
          <p:pic>
            <p:nvPicPr>
              <p:cNvPr id="815" name="Google Shape;815;p58"/>
              <p:cNvPicPr preferRelativeResize="0"/>
              <p:nvPr/>
            </p:nvPicPr>
            <p:blipFill rotWithShape="1">
              <a:blip r:embed="rId9">
                <a:alphaModFix/>
              </a:blip>
              <a:srcRect l="4811" t="49232" r="4567" b="38820"/>
              <a:stretch/>
            </p:blipFill>
            <p:spPr>
              <a:xfrm>
                <a:off x="3357606" y="2297051"/>
                <a:ext cx="1828800" cy="180814"/>
              </a:xfrm>
              <a:prstGeom prst="rect">
                <a:avLst/>
              </a:prstGeom>
              <a:noFill/>
              <a:ln>
                <a:noFill/>
              </a:ln>
            </p:spPr>
          </p:pic>
          <p:pic>
            <p:nvPicPr>
              <p:cNvPr id="816" name="Google Shape;816;p58" descr="Image result for 1U Supermicro"/>
              <p:cNvPicPr preferRelativeResize="0"/>
              <p:nvPr/>
            </p:nvPicPr>
            <p:blipFill rotWithShape="1">
              <a:blip r:embed="rId4">
                <a:alphaModFix/>
              </a:blip>
              <a:srcRect l="3152" t="51231" r="1898" b="10772"/>
              <a:stretch/>
            </p:blipFill>
            <p:spPr>
              <a:xfrm>
                <a:off x="3357606" y="2806619"/>
                <a:ext cx="1828800" cy="163713"/>
              </a:xfrm>
              <a:prstGeom prst="rect">
                <a:avLst/>
              </a:prstGeom>
              <a:noFill/>
              <a:ln>
                <a:noFill/>
              </a:ln>
            </p:spPr>
          </p:pic>
          <p:sp>
            <p:nvSpPr>
              <p:cNvPr id="817" name="Google Shape;817;p58"/>
              <p:cNvSpPr txBox="1"/>
              <p:nvPr/>
            </p:nvSpPr>
            <p:spPr>
              <a:xfrm>
                <a:off x="4676674" y="2495983"/>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818" name="Google Shape;818;p58"/>
              <p:cNvSpPr txBox="1"/>
              <p:nvPr/>
            </p:nvSpPr>
            <p:spPr>
              <a:xfrm>
                <a:off x="4676674" y="2648383"/>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819" name="Google Shape;819;p58"/>
              <p:cNvSpPr txBox="1"/>
              <p:nvPr/>
            </p:nvSpPr>
            <p:spPr>
              <a:xfrm>
                <a:off x="4676674" y="2803858"/>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820" name="Google Shape;820;p58"/>
              <p:cNvSpPr txBox="1"/>
              <p:nvPr/>
            </p:nvSpPr>
            <p:spPr>
              <a:xfrm>
                <a:off x="4676674" y="3221543"/>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821" name="Google Shape;821;p58"/>
              <p:cNvSpPr txBox="1"/>
              <p:nvPr/>
            </p:nvSpPr>
            <p:spPr>
              <a:xfrm>
                <a:off x="4676674" y="3874269"/>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822" name="Google Shape;822;p58"/>
              <p:cNvSpPr txBox="1"/>
              <p:nvPr/>
            </p:nvSpPr>
            <p:spPr>
              <a:xfrm>
                <a:off x="4676674" y="4544274"/>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823" name="Google Shape;823;p58"/>
              <p:cNvSpPr txBox="1"/>
              <p:nvPr/>
            </p:nvSpPr>
            <p:spPr>
              <a:xfrm>
                <a:off x="4676674" y="5257543"/>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824" name="Google Shape;824;p58"/>
              <p:cNvSpPr txBox="1"/>
              <p:nvPr/>
            </p:nvSpPr>
            <p:spPr>
              <a:xfrm>
                <a:off x="4676674" y="5927547"/>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pic>
            <p:nvPicPr>
              <p:cNvPr id="825" name="Google Shape;825;p58"/>
              <p:cNvPicPr preferRelativeResize="0"/>
              <p:nvPr/>
            </p:nvPicPr>
            <p:blipFill rotWithShape="1">
              <a:blip r:embed="rId10">
                <a:alphaModFix/>
              </a:blip>
              <a:srcRect t="30302" b="35318"/>
              <a:stretch/>
            </p:blipFill>
            <p:spPr>
              <a:xfrm>
                <a:off x="3570874" y="3221542"/>
                <a:ext cx="861573" cy="135763"/>
              </a:xfrm>
              <a:prstGeom prst="rect">
                <a:avLst/>
              </a:prstGeom>
              <a:solidFill>
                <a:schemeClr val="accent2">
                  <a:alpha val="52940"/>
                </a:schemeClr>
              </a:solidFill>
              <a:ln>
                <a:noFill/>
              </a:ln>
            </p:spPr>
          </p:pic>
          <p:pic>
            <p:nvPicPr>
              <p:cNvPr id="826" name="Google Shape;826;p58"/>
              <p:cNvPicPr preferRelativeResize="0"/>
              <p:nvPr/>
            </p:nvPicPr>
            <p:blipFill rotWithShape="1">
              <a:blip r:embed="rId10">
                <a:alphaModFix/>
              </a:blip>
              <a:srcRect t="30302" b="35318"/>
              <a:stretch/>
            </p:blipFill>
            <p:spPr>
              <a:xfrm>
                <a:off x="3547183" y="3874269"/>
                <a:ext cx="861573" cy="135763"/>
              </a:xfrm>
              <a:prstGeom prst="rect">
                <a:avLst/>
              </a:prstGeom>
              <a:solidFill>
                <a:schemeClr val="accent2">
                  <a:alpha val="52940"/>
                </a:schemeClr>
              </a:solidFill>
              <a:ln>
                <a:noFill/>
              </a:ln>
            </p:spPr>
          </p:pic>
          <p:pic>
            <p:nvPicPr>
              <p:cNvPr id="827" name="Google Shape;827;p58"/>
              <p:cNvPicPr preferRelativeResize="0"/>
              <p:nvPr/>
            </p:nvPicPr>
            <p:blipFill rotWithShape="1">
              <a:blip r:embed="rId10">
                <a:alphaModFix/>
              </a:blip>
              <a:srcRect t="30302" b="35318"/>
              <a:stretch/>
            </p:blipFill>
            <p:spPr>
              <a:xfrm>
                <a:off x="3570875" y="4530675"/>
                <a:ext cx="861573" cy="135763"/>
              </a:xfrm>
              <a:prstGeom prst="rect">
                <a:avLst/>
              </a:prstGeom>
              <a:solidFill>
                <a:schemeClr val="accent2">
                  <a:alpha val="52940"/>
                </a:schemeClr>
              </a:solidFill>
              <a:ln>
                <a:noFill/>
              </a:ln>
            </p:spPr>
          </p:pic>
          <p:pic>
            <p:nvPicPr>
              <p:cNvPr id="828" name="Google Shape;828;p58"/>
              <p:cNvPicPr preferRelativeResize="0"/>
              <p:nvPr/>
            </p:nvPicPr>
            <p:blipFill rotWithShape="1">
              <a:blip r:embed="rId10">
                <a:alphaModFix/>
              </a:blip>
              <a:srcRect t="30302" b="35318"/>
              <a:stretch/>
            </p:blipFill>
            <p:spPr>
              <a:xfrm>
                <a:off x="3588028" y="5249260"/>
                <a:ext cx="861573" cy="135763"/>
              </a:xfrm>
              <a:prstGeom prst="rect">
                <a:avLst/>
              </a:prstGeom>
              <a:solidFill>
                <a:schemeClr val="accent2">
                  <a:alpha val="52940"/>
                </a:schemeClr>
              </a:solidFill>
              <a:ln>
                <a:noFill/>
              </a:ln>
            </p:spPr>
          </p:pic>
          <p:pic>
            <p:nvPicPr>
              <p:cNvPr id="829" name="Google Shape;829;p58"/>
              <p:cNvPicPr preferRelativeResize="0"/>
              <p:nvPr/>
            </p:nvPicPr>
            <p:blipFill rotWithShape="1">
              <a:blip r:embed="rId10">
                <a:alphaModFix/>
              </a:blip>
              <a:srcRect t="30302" b="35318"/>
              <a:stretch/>
            </p:blipFill>
            <p:spPr>
              <a:xfrm>
                <a:off x="3588028" y="5870685"/>
                <a:ext cx="861573" cy="135763"/>
              </a:xfrm>
              <a:prstGeom prst="rect">
                <a:avLst/>
              </a:prstGeom>
              <a:solidFill>
                <a:schemeClr val="accent2">
                  <a:alpha val="52940"/>
                </a:schemeClr>
              </a:solidFill>
              <a:ln>
                <a:noFill/>
              </a:ln>
            </p:spPr>
          </p:pic>
          <p:grpSp>
            <p:nvGrpSpPr>
              <p:cNvPr id="830" name="Google Shape;830;p58"/>
              <p:cNvGrpSpPr/>
              <p:nvPr/>
            </p:nvGrpSpPr>
            <p:grpSpPr>
              <a:xfrm>
                <a:off x="3558906" y="2492396"/>
                <a:ext cx="1031348" cy="146469"/>
                <a:chOff x="6979753" y="2528456"/>
                <a:chExt cx="1031348" cy="146469"/>
              </a:xfrm>
            </p:grpSpPr>
            <p:sp>
              <p:nvSpPr>
                <p:cNvPr id="831" name="Google Shape;831;p58"/>
                <p:cNvSpPr txBox="1"/>
                <p:nvPr/>
              </p:nvSpPr>
              <p:spPr>
                <a:xfrm>
                  <a:off x="6979753" y="2536325"/>
                  <a:ext cx="360600" cy="138600"/>
                </a:xfrm>
                <a:prstGeom prst="rect">
                  <a:avLst/>
                </a:prstGeom>
                <a:solidFill>
                  <a:schemeClr val="accent2">
                    <a:alpha val="5765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pic>
              <p:nvPicPr>
                <p:cNvPr id="832" name="Google Shape;832;p58"/>
                <p:cNvPicPr preferRelativeResize="0"/>
                <p:nvPr/>
              </p:nvPicPr>
              <p:blipFill rotWithShape="1">
                <a:blip r:embed="rId10">
                  <a:alphaModFix/>
                </a:blip>
                <a:srcRect l="10478" t="13641" r="62987" b="13721"/>
                <a:stretch/>
              </p:blipFill>
              <p:spPr>
                <a:xfrm>
                  <a:off x="7840806" y="2528456"/>
                  <a:ext cx="170295" cy="132706"/>
                </a:xfrm>
                <a:prstGeom prst="rect">
                  <a:avLst/>
                </a:prstGeom>
                <a:solidFill>
                  <a:schemeClr val="accent2">
                    <a:alpha val="52940"/>
                  </a:schemeClr>
                </a:solidFill>
                <a:ln>
                  <a:noFill/>
                </a:ln>
              </p:spPr>
            </p:pic>
          </p:grpSp>
          <p:grpSp>
            <p:nvGrpSpPr>
              <p:cNvPr id="833" name="Google Shape;833;p58"/>
              <p:cNvGrpSpPr/>
              <p:nvPr/>
            </p:nvGrpSpPr>
            <p:grpSpPr>
              <a:xfrm>
                <a:off x="3813640" y="2648383"/>
                <a:ext cx="782964" cy="142969"/>
                <a:chOff x="7234487" y="2684443"/>
                <a:chExt cx="782964" cy="142969"/>
              </a:xfrm>
            </p:grpSpPr>
            <p:sp>
              <p:nvSpPr>
                <p:cNvPr id="834" name="Google Shape;834;p58"/>
                <p:cNvSpPr txBox="1"/>
                <p:nvPr/>
              </p:nvSpPr>
              <p:spPr>
                <a:xfrm>
                  <a:off x="7234487" y="2688812"/>
                  <a:ext cx="156900" cy="138600"/>
                </a:xfrm>
                <a:prstGeom prst="rect">
                  <a:avLst/>
                </a:prstGeom>
                <a:solidFill>
                  <a:schemeClr val="accent2">
                    <a:alpha val="5765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pic>
              <p:nvPicPr>
                <p:cNvPr id="835" name="Google Shape;835;p58"/>
                <p:cNvPicPr preferRelativeResize="0"/>
                <p:nvPr/>
              </p:nvPicPr>
              <p:blipFill rotWithShape="1">
                <a:blip r:embed="rId10">
                  <a:alphaModFix/>
                </a:blip>
                <a:srcRect l="10478" t="13641" r="62987" b="13721"/>
                <a:stretch/>
              </p:blipFill>
              <p:spPr>
                <a:xfrm>
                  <a:off x="7847156" y="2684443"/>
                  <a:ext cx="170295" cy="132706"/>
                </a:xfrm>
                <a:prstGeom prst="rect">
                  <a:avLst/>
                </a:prstGeom>
                <a:solidFill>
                  <a:schemeClr val="accent2">
                    <a:alpha val="52940"/>
                  </a:schemeClr>
                </a:solidFill>
                <a:ln>
                  <a:noFill/>
                </a:ln>
              </p:spPr>
            </p:pic>
          </p:grpSp>
          <p:grpSp>
            <p:nvGrpSpPr>
              <p:cNvPr id="836" name="Google Shape;836;p58"/>
              <p:cNvGrpSpPr/>
              <p:nvPr/>
            </p:nvGrpSpPr>
            <p:grpSpPr>
              <a:xfrm>
                <a:off x="3914675" y="2818899"/>
                <a:ext cx="681929" cy="139726"/>
                <a:chOff x="7335522" y="2854959"/>
                <a:chExt cx="681929" cy="139726"/>
              </a:xfrm>
            </p:grpSpPr>
            <p:sp>
              <p:nvSpPr>
                <p:cNvPr id="837" name="Google Shape;837;p58"/>
                <p:cNvSpPr txBox="1"/>
                <p:nvPr/>
              </p:nvSpPr>
              <p:spPr>
                <a:xfrm>
                  <a:off x="7335522" y="2856085"/>
                  <a:ext cx="360600" cy="138600"/>
                </a:xfrm>
                <a:prstGeom prst="rect">
                  <a:avLst/>
                </a:prstGeom>
                <a:solidFill>
                  <a:schemeClr val="accent2">
                    <a:alpha val="5765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pic>
              <p:nvPicPr>
                <p:cNvPr id="838" name="Google Shape;838;p58"/>
                <p:cNvPicPr preferRelativeResize="0"/>
                <p:nvPr/>
              </p:nvPicPr>
              <p:blipFill rotWithShape="1">
                <a:blip r:embed="rId10">
                  <a:alphaModFix/>
                </a:blip>
                <a:srcRect l="10478" t="13641" r="62987" b="13721"/>
                <a:stretch/>
              </p:blipFill>
              <p:spPr>
                <a:xfrm>
                  <a:off x="7847156" y="2854959"/>
                  <a:ext cx="170295" cy="132706"/>
                </a:xfrm>
                <a:prstGeom prst="rect">
                  <a:avLst/>
                </a:prstGeom>
                <a:solidFill>
                  <a:schemeClr val="accent2">
                    <a:alpha val="52940"/>
                  </a:schemeClr>
                </a:solidFill>
                <a:ln>
                  <a:noFill/>
                </a:ln>
              </p:spPr>
            </p:pic>
          </p:grpSp>
        </p:grpSp>
        <p:grpSp>
          <p:nvGrpSpPr>
            <p:cNvPr id="839" name="Google Shape;839;p58"/>
            <p:cNvGrpSpPr/>
            <p:nvPr/>
          </p:nvGrpSpPr>
          <p:grpSpPr>
            <a:xfrm>
              <a:off x="9478541" y="4376597"/>
              <a:ext cx="645648" cy="1102601"/>
              <a:chOff x="3357606" y="2097540"/>
              <a:chExt cx="1832145" cy="4234260"/>
            </a:xfrm>
          </p:grpSpPr>
          <p:pic>
            <p:nvPicPr>
              <p:cNvPr id="840" name="Google Shape;840;p58"/>
              <p:cNvPicPr preferRelativeResize="0"/>
              <p:nvPr/>
            </p:nvPicPr>
            <p:blipFill rotWithShape="1">
              <a:blip r:embed="rId7">
                <a:alphaModFix/>
              </a:blip>
              <a:srcRect l="959" t="38164" r="2160"/>
              <a:stretch/>
            </p:blipFill>
            <p:spPr>
              <a:xfrm>
                <a:off x="3357606" y="2097540"/>
                <a:ext cx="1828800" cy="199511"/>
              </a:xfrm>
              <a:prstGeom prst="rect">
                <a:avLst/>
              </a:prstGeom>
              <a:noFill/>
              <a:ln>
                <a:noFill/>
              </a:ln>
            </p:spPr>
          </p:pic>
          <p:pic>
            <p:nvPicPr>
              <p:cNvPr id="841" name="Google Shape;841;p58" descr="http://www.supermicro.com/CDS_Image/uploads/chassis/cse-847beic-r1k28lpb_front_1.jpg"/>
              <p:cNvPicPr preferRelativeResize="0"/>
              <p:nvPr/>
            </p:nvPicPr>
            <p:blipFill rotWithShape="1">
              <a:blip r:embed="rId8">
                <a:alphaModFix/>
              </a:blip>
              <a:srcRect t="21777"/>
              <a:stretch/>
            </p:blipFill>
            <p:spPr>
              <a:xfrm>
                <a:off x="3360953" y="2981775"/>
                <a:ext cx="1828798" cy="670005"/>
              </a:xfrm>
              <a:prstGeom prst="rect">
                <a:avLst/>
              </a:prstGeom>
              <a:noFill/>
              <a:ln>
                <a:noFill/>
              </a:ln>
            </p:spPr>
          </p:pic>
          <p:pic>
            <p:nvPicPr>
              <p:cNvPr id="842" name="Google Shape;842;p58" descr="http://www.supermicro.com/CDS_Image/uploads/chassis/cse-847beic-r1k28lpb_front_1.jpg"/>
              <p:cNvPicPr preferRelativeResize="0"/>
              <p:nvPr/>
            </p:nvPicPr>
            <p:blipFill rotWithShape="1">
              <a:blip r:embed="rId8">
                <a:alphaModFix/>
              </a:blip>
              <a:srcRect t="21777"/>
              <a:stretch/>
            </p:blipFill>
            <p:spPr>
              <a:xfrm>
                <a:off x="3360953" y="3651780"/>
                <a:ext cx="1828798" cy="670005"/>
              </a:xfrm>
              <a:prstGeom prst="rect">
                <a:avLst/>
              </a:prstGeom>
              <a:noFill/>
              <a:ln>
                <a:noFill/>
              </a:ln>
            </p:spPr>
          </p:pic>
          <p:pic>
            <p:nvPicPr>
              <p:cNvPr id="843" name="Google Shape;843;p58" descr="http://www.supermicro.com/CDS_Image/uploads/chassis/cse-847beic-r1k28lpb_front_1.jpg"/>
              <p:cNvPicPr preferRelativeResize="0"/>
              <p:nvPr/>
            </p:nvPicPr>
            <p:blipFill rotWithShape="1">
              <a:blip r:embed="rId8">
                <a:alphaModFix/>
              </a:blip>
              <a:srcRect t="21777"/>
              <a:stretch/>
            </p:blipFill>
            <p:spPr>
              <a:xfrm>
                <a:off x="3360953" y="4321785"/>
                <a:ext cx="1828798" cy="670005"/>
              </a:xfrm>
              <a:prstGeom prst="rect">
                <a:avLst/>
              </a:prstGeom>
              <a:noFill/>
              <a:ln>
                <a:noFill/>
              </a:ln>
            </p:spPr>
          </p:pic>
          <p:pic>
            <p:nvPicPr>
              <p:cNvPr id="844" name="Google Shape;844;p58" descr="http://www.supermicro.com/CDS_Image/uploads/chassis/cse-847beic-r1k28lpb_front_1.jpg"/>
              <p:cNvPicPr preferRelativeResize="0"/>
              <p:nvPr/>
            </p:nvPicPr>
            <p:blipFill rotWithShape="1">
              <a:blip r:embed="rId8">
                <a:alphaModFix/>
              </a:blip>
              <a:srcRect t="21777"/>
              <a:stretch/>
            </p:blipFill>
            <p:spPr>
              <a:xfrm>
                <a:off x="3360953" y="4991790"/>
                <a:ext cx="1828798" cy="670005"/>
              </a:xfrm>
              <a:prstGeom prst="rect">
                <a:avLst/>
              </a:prstGeom>
              <a:noFill/>
              <a:ln>
                <a:noFill/>
              </a:ln>
            </p:spPr>
          </p:pic>
          <p:pic>
            <p:nvPicPr>
              <p:cNvPr id="845" name="Google Shape;845;p58" descr="http://www.supermicro.com/CDS_Image/uploads/chassis/cse-847beic-r1k28lpb_front_1.jpg"/>
              <p:cNvPicPr preferRelativeResize="0"/>
              <p:nvPr/>
            </p:nvPicPr>
            <p:blipFill rotWithShape="1">
              <a:blip r:embed="rId8">
                <a:alphaModFix/>
              </a:blip>
              <a:srcRect t="21777"/>
              <a:stretch/>
            </p:blipFill>
            <p:spPr>
              <a:xfrm>
                <a:off x="3360953" y="5661795"/>
                <a:ext cx="1828798" cy="670005"/>
              </a:xfrm>
              <a:prstGeom prst="rect">
                <a:avLst/>
              </a:prstGeom>
              <a:noFill/>
              <a:ln>
                <a:noFill/>
              </a:ln>
            </p:spPr>
          </p:pic>
          <p:pic>
            <p:nvPicPr>
              <p:cNvPr id="846" name="Google Shape;846;p58" descr="Image result for 1U Supermicro"/>
              <p:cNvPicPr preferRelativeResize="0"/>
              <p:nvPr/>
            </p:nvPicPr>
            <p:blipFill rotWithShape="1">
              <a:blip r:embed="rId4">
                <a:alphaModFix/>
              </a:blip>
              <a:srcRect l="3152" t="51231" r="1898" b="10772"/>
              <a:stretch/>
            </p:blipFill>
            <p:spPr>
              <a:xfrm>
                <a:off x="3357606" y="2640144"/>
                <a:ext cx="1828800" cy="163713"/>
              </a:xfrm>
              <a:prstGeom prst="rect">
                <a:avLst/>
              </a:prstGeom>
              <a:noFill/>
              <a:ln>
                <a:noFill/>
              </a:ln>
            </p:spPr>
          </p:pic>
          <p:pic>
            <p:nvPicPr>
              <p:cNvPr id="847" name="Google Shape;847;p58" descr="Image result for 1U Supermicro"/>
              <p:cNvPicPr preferRelativeResize="0"/>
              <p:nvPr/>
            </p:nvPicPr>
            <p:blipFill rotWithShape="1">
              <a:blip r:embed="rId4">
                <a:alphaModFix/>
              </a:blip>
              <a:srcRect l="3152" t="51231" r="1898" b="10772"/>
              <a:stretch/>
            </p:blipFill>
            <p:spPr>
              <a:xfrm>
                <a:off x="3357606" y="2486754"/>
                <a:ext cx="1828800" cy="163713"/>
              </a:xfrm>
              <a:prstGeom prst="rect">
                <a:avLst/>
              </a:prstGeom>
              <a:noFill/>
              <a:ln>
                <a:noFill/>
              </a:ln>
            </p:spPr>
          </p:pic>
          <p:pic>
            <p:nvPicPr>
              <p:cNvPr id="848" name="Google Shape;848;p58"/>
              <p:cNvPicPr preferRelativeResize="0"/>
              <p:nvPr/>
            </p:nvPicPr>
            <p:blipFill rotWithShape="1">
              <a:blip r:embed="rId9">
                <a:alphaModFix/>
              </a:blip>
              <a:srcRect l="4811" t="49232" r="4567" b="38820"/>
              <a:stretch/>
            </p:blipFill>
            <p:spPr>
              <a:xfrm>
                <a:off x="3357606" y="2297051"/>
                <a:ext cx="1828800" cy="180814"/>
              </a:xfrm>
              <a:prstGeom prst="rect">
                <a:avLst/>
              </a:prstGeom>
              <a:noFill/>
              <a:ln>
                <a:noFill/>
              </a:ln>
            </p:spPr>
          </p:pic>
          <p:pic>
            <p:nvPicPr>
              <p:cNvPr id="849" name="Google Shape;849;p58" descr="Image result for 1U Supermicro"/>
              <p:cNvPicPr preferRelativeResize="0"/>
              <p:nvPr/>
            </p:nvPicPr>
            <p:blipFill rotWithShape="1">
              <a:blip r:embed="rId4">
                <a:alphaModFix/>
              </a:blip>
              <a:srcRect l="3152" t="51231" r="1898" b="10772"/>
              <a:stretch/>
            </p:blipFill>
            <p:spPr>
              <a:xfrm>
                <a:off x="3357606" y="2806619"/>
                <a:ext cx="1828800" cy="163713"/>
              </a:xfrm>
              <a:prstGeom prst="rect">
                <a:avLst/>
              </a:prstGeom>
              <a:noFill/>
              <a:ln>
                <a:noFill/>
              </a:ln>
            </p:spPr>
          </p:pic>
          <p:sp>
            <p:nvSpPr>
              <p:cNvPr id="850" name="Google Shape;850;p58"/>
              <p:cNvSpPr txBox="1"/>
              <p:nvPr/>
            </p:nvSpPr>
            <p:spPr>
              <a:xfrm>
                <a:off x="4676674" y="2495983"/>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851" name="Google Shape;851;p58"/>
              <p:cNvSpPr txBox="1"/>
              <p:nvPr/>
            </p:nvSpPr>
            <p:spPr>
              <a:xfrm>
                <a:off x="4676674" y="2648383"/>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852" name="Google Shape;852;p58"/>
              <p:cNvSpPr txBox="1"/>
              <p:nvPr/>
            </p:nvSpPr>
            <p:spPr>
              <a:xfrm>
                <a:off x="4676674" y="2803858"/>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853" name="Google Shape;853;p58"/>
              <p:cNvSpPr txBox="1"/>
              <p:nvPr/>
            </p:nvSpPr>
            <p:spPr>
              <a:xfrm>
                <a:off x="4676674" y="3221543"/>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854" name="Google Shape;854;p58"/>
              <p:cNvSpPr txBox="1"/>
              <p:nvPr/>
            </p:nvSpPr>
            <p:spPr>
              <a:xfrm>
                <a:off x="4676674" y="3874269"/>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855" name="Google Shape;855;p58"/>
              <p:cNvSpPr txBox="1"/>
              <p:nvPr/>
            </p:nvSpPr>
            <p:spPr>
              <a:xfrm>
                <a:off x="4676674" y="4544274"/>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856" name="Google Shape;856;p58"/>
              <p:cNvSpPr txBox="1"/>
              <p:nvPr/>
            </p:nvSpPr>
            <p:spPr>
              <a:xfrm>
                <a:off x="4676674" y="5257543"/>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857" name="Google Shape;857;p58"/>
              <p:cNvSpPr txBox="1"/>
              <p:nvPr/>
            </p:nvSpPr>
            <p:spPr>
              <a:xfrm>
                <a:off x="4676674" y="5927547"/>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pic>
            <p:nvPicPr>
              <p:cNvPr id="858" name="Google Shape;858;p58"/>
              <p:cNvPicPr preferRelativeResize="0"/>
              <p:nvPr/>
            </p:nvPicPr>
            <p:blipFill rotWithShape="1">
              <a:blip r:embed="rId10">
                <a:alphaModFix/>
              </a:blip>
              <a:srcRect t="30302" b="35318"/>
              <a:stretch/>
            </p:blipFill>
            <p:spPr>
              <a:xfrm>
                <a:off x="3570874" y="3221542"/>
                <a:ext cx="861573" cy="135763"/>
              </a:xfrm>
              <a:prstGeom prst="rect">
                <a:avLst/>
              </a:prstGeom>
              <a:solidFill>
                <a:schemeClr val="accent2">
                  <a:alpha val="52940"/>
                </a:schemeClr>
              </a:solidFill>
              <a:ln>
                <a:noFill/>
              </a:ln>
            </p:spPr>
          </p:pic>
          <p:pic>
            <p:nvPicPr>
              <p:cNvPr id="859" name="Google Shape;859;p58"/>
              <p:cNvPicPr preferRelativeResize="0"/>
              <p:nvPr/>
            </p:nvPicPr>
            <p:blipFill rotWithShape="1">
              <a:blip r:embed="rId10">
                <a:alphaModFix/>
              </a:blip>
              <a:srcRect t="30302" b="35318"/>
              <a:stretch/>
            </p:blipFill>
            <p:spPr>
              <a:xfrm>
                <a:off x="3547183" y="3874269"/>
                <a:ext cx="861573" cy="135763"/>
              </a:xfrm>
              <a:prstGeom prst="rect">
                <a:avLst/>
              </a:prstGeom>
              <a:solidFill>
                <a:schemeClr val="accent2">
                  <a:alpha val="52940"/>
                </a:schemeClr>
              </a:solidFill>
              <a:ln>
                <a:noFill/>
              </a:ln>
            </p:spPr>
          </p:pic>
          <p:pic>
            <p:nvPicPr>
              <p:cNvPr id="860" name="Google Shape;860;p58"/>
              <p:cNvPicPr preferRelativeResize="0"/>
              <p:nvPr/>
            </p:nvPicPr>
            <p:blipFill rotWithShape="1">
              <a:blip r:embed="rId10">
                <a:alphaModFix/>
              </a:blip>
              <a:srcRect t="30302" b="35318"/>
              <a:stretch/>
            </p:blipFill>
            <p:spPr>
              <a:xfrm>
                <a:off x="3570875" y="4530675"/>
                <a:ext cx="861573" cy="135763"/>
              </a:xfrm>
              <a:prstGeom prst="rect">
                <a:avLst/>
              </a:prstGeom>
              <a:solidFill>
                <a:schemeClr val="accent2">
                  <a:alpha val="52940"/>
                </a:schemeClr>
              </a:solidFill>
              <a:ln>
                <a:noFill/>
              </a:ln>
            </p:spPr>
          </p:pic>
          <p:pic>
            <p:nvPicPr>
              <p:cNvPr id="861" name="Google Shape;861;p58"/>
              <p:cNvPicPr preferRelativeResize="0"/>
              <p:nvPr/>
            </p:nvPicPr>
            <p:blipFill rotWithShape="1">
              <a:blip r:embed="rId10">
                <a:alphaModFix/>
              </a:blip>
              <a:srcRect t="30302" b="35318"/>
              <a:stretch/>
            </p:blipFill>
            <p:spPr>
              <a:xfrm>
                <a:off x="3588028" y="5249260"/>
                <a:ext cx="861573" cy="135763"/>
              </a:xfrm>
              <a:prstGeom prst="rect">
                <a:avLst/>
              </a:prstGeom>
              <a:solidFill>
                <a:schemeClr val="accent2">
                  <a:alpha val="52940"/>
                </a:schemeClr>
              </a:solidFill>
              <a:ln>
                <a:noFill/>
              </a:ln>
            </p:spPr>
          </p:pic>
          <p:pic>
            <p:nvPicPr>
              <p:cNvPr id="862" name="Google Shape;862;p58"/>
              <p:cNvPicPr preferRelativeResize="0"/>
              <p:nvPr/>
            </p:nvPicPr>
            <p:blipFill rotWithShape="1">
              <a:blip r:embed="rId10">
                <a:alphaModFix/>
              </a:blip>
              <a:srcRect t="30302" b="35318"/>
              <a:stretch/>
            </p:blipFill>
            <p:spPr>
              <a:xfrm>
                <a:off x="3588028" y="5870685"/>
                <a:ext cx="861573" cy="135763"/>
              </a:xfrm>
              <a:prstGeom prst="rect">
                <a:avLst/>
              </a:prstGeom>
              <a:solidFill>
                <a:schemeClr val="accent2">
                  <a:alpha val="52940"/>
                </a:schemeClr>
              </a:solidFill>
              <a:ln>
                <a:noFill/>
              </a:ln>
            </p:spPr>
          </p:pic>
          <p:grpSp>
            <p:nvGrpSpPr>
              <p:cNvPr id="863" name="Google Shape;863;p58"/>
              <p:cNvGrpSpPr/>
              <p:nvPr/>
            </p:nvGrpSpPr>
            <p:grpSpPr>
              <a:xfrm>
                <a:off x="3558906" y="2492396"/>
                <a:ext cx="1031348" cy="146469"/>
                <a:chOff x="6979753" y="2528456"/>
                <a:chExt cx="1031348" cy="146469"/>
              </a:xfrm>
            </p:grpSpPr>
            <p:sp>
              <p:nvSpPr>
                <p:cNvPr id="864" name="Google Shape;864;p58"/>
                <p:cNvSpPr txBox="1"/>
                <p:nvPr/>
              </p:nvSpPr>
              <p:spPr>
                <a:xfrm>
                  <a:off x="6979753" y="2536325"/>
                  <a:ext cx="360600" cy="138600"/>
                </a:xfrm>
                <a:prstGeom prst="rect">
                  <a:avLst/>
                </a:prstGeom>
                <a:solidFill>
                  <a:schemeClr val="accent2">
                    <a:alpha val="5765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pic>
              <p:nvPicPr>
                <p:cNvPr id="865" name="Google Shape;865;p58"/>
                <p:cNvPicPr preferRelativeResize="0"/>
                <p:nvPr/>
              </p:nvPicPr>
              <p:blipFill rotWithShape="1">
                <a:blip r:embed="rId10">
                  <a:alphaModFix/>
                </a:blip>
                <a:srcRect l="10478" t="13641" r="62987" b="13721"/>
                <a:stretch/>
              </p:blipFill>
              <p:spPr>
                <a:xfrm>
                  <a:off x="7840806" y="2528456"/>
                  <a:ext cx="170295" cy="132706"/>
                </a:xfrm>
                <a:prstGeom prst="rect">
                  <a:avLst/>
                </a:prstGeom>
                <a:solidFill>
                  <a:schemeClr val="accent2">
                    <a:alpha val="52940"/>
                  </a:schemeClr>
                </a:solidFill>
                <a:ln>
                  <a:noFill/>
                </a:ln>
              </p:spPr>
            </p:pic>
          </p:grpSp>
          <p:grpSp>
            <p:nvGrpSpPr>
              <p:cNvPr id="866" name="Google Shape;866;p58"/>
              <p:cNvGrpSpPr/>
              <p:nvPr/>
            </p:nvGrpSpPr>
            <p:grpSpPr>
              <a:xfrm>
                <a:off x="3813640" y="2648383"/>
                <a:ext cx="782964" cy="142969"/>
                <a:chOff x="7234487" y="2684443"/>
                <a:chExt cx="782964" cy="142969"/>
              </a:xfrm>
            </p:grpSpPr>
            <p:sp>
              <p:nvSpPr>
                <p:cNvPr id="867" name="Google Shape;867;p58"/>
                <p:cNvSpPr txBox="1"/>
                <p:nvPr/>
              </p:nvSpPr>
              <p:spPr>
                <a:xfrm>
                  <a:off x="7234487" y="2688812"/>
                  <a:ext cx="156900" cy="138600"/>
                </a:xfrm>
                <a:prstGeom prst="rect">
                  <a:avLst/>
                </a:prstGeom>
                <a:solidFill>
                  <a:schemeClr val="accent2">
                    <a:alpha val="5765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pic>
              <p:nvPicPr>
                <p:cNvPr id="868" name="Google Shape;868;p58"/>
                <p:cNvPicPr preferRelativeResize="0"/>
                <p:nvPr/>
              </p:nvPicPr>
              <p:blipFill rotWithShape="1">
                <a:blip r:embed="rId10">
                  <a:alphaModFix/>
                </a:blip>
                <a:srcRect l="10478" t="13641" r="62987" b="13721"/>
                <a:stretch/>
              </p:blipFill>
              <p:spPr>
                <a:xfrm>
                  <a:off x="7847156" y="2684443"/>
                  <a:ext cx="170295" cy="132706"/>
                </a:xfrm>
                <a:prstGeom prst="rect">
                  <a:avLst/>
                </a:prstGeom>
                <a:solidFill>
                  <a:schemeClr val="accent2">
                    <a:alpha val="52940"/>
                  </a:schemeClr>
                </a:solidFill>
                <a:ln>
                  <a:noFill/>
                </a:ln>
              </p:spPr>
            </p:pic>
          </p:grpSp>
          <p:grpSp>
            <p:nvGrpSpPr>
              <p:cNvPr id="869" name="Google Shape;869;p58"/>
              <p:cNvGrpSpPr/>
              <p:nvPr/>
            </p:nvGrpSpPr>
            <p:grpSpPr>
              <a:xfrm>
                <a:off x="3914675" y="2818899"/>
                <a:ext cx="681929" cy="139726"/>
                <a:chOff x="7335522" y="2854959"/>
                <a:chExt cx="681929" cy="139726"/>
              </a:xfrm>
            </p:grpSpPr>
            <p:sp>
              <p:nvSpPr>
                <p:cNvPr id="870" name="Google Shape;870;p58"/>
                <p:cNvSpPr txBox="1"/>
                <p:nvPr/>
              </p:nvSpPr>
              <p:spPr>
                <a:xfrm>
                  <a:off x="7335522" y="2856085"/>
                  <a:ext cx="360600" cy="138600"/>
                </a:xfrm>
                <a:prstGeom prst="rect">
                  <a:avLst/>
                </a:prstGeom>
                <a:solidFill>
                  <a:schemeClr val="accent2">
                    <a:alpha val="5765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pic>
              <p:nvPicPr>
                <p:cNvPr id="871" name="Google Shape;871;p58"/>
                <p:cNvPicPr preferRelativeResize="0"/>
                <p:nvPr/>
              </p:nvPicPr>
              <p:blipFill rotWithShape="1">
                <a:blip r:embed="rId10">
                  <a:alphaModFix/>
                </a:blip>
                <a:srcRect l="10478" t="13641" r="62987" b="13721"/>
                <a:stretch/>
              </p:blipFill>
              <p:spPr>
                <a:xfrm>
                  <a:off x="7847156" y="2854959"/>
                  <a:ext cx="170295" cy="132706"/>
                </a:xfrm>
                <a:prstGeom prst="rect">
                  <a:avLst/>
                </a:prstGeom>
                <a:solidFill>
                  <a:schemeClr val="accent2">
                    <a:alpha val="52940"/>
                  </a:schemeClr>
                </a:solidFill>
                <a:ln>
                  <a:noFill/>
                </a:ln>
              </p:spPr>
            </p:pic>
          </p:grpSp>
        </p:grpSp>
        <p:grpSp>
          <p:nvGrpSpPr>
            <p:cNvPr id="872" name="Google Shape;872;p58"/>
            <p:cNvGrpSpPr/>
            <p:nvPr/>
          </p:nvGrpSpPr>
          <p:grpSpPr>
            <a:xfrm>
              <a:off x="9630941" y="4528997"/>
              <a:ext cx="645648" cy="1102601"/>
              <a:chOff x="3357606" y="2097540"/>
              <a:chExt cx="1832145" cy="4234260"/>
            </a:xfrm>
          </p:grpSpPr>
          <p:pic>
            <p:nvPicPr>
              <p:cNvPr id="873" name="Google Shape;873;p58"/>
              <p:cNvPicPr preferRelativeResize="0"/>
              <p:nvPr/>
            </p:nvPicPr>
            <p:blipFill rotWithShape="1">
              <a:blip r:embed="rId7">
                <a:alphaModFix/>
              </a:blip>
              <a:srcRect l="959" t="38164" r="2160"/>
              <a:stretch/>
            </p:blipFill>
            <p:spPr>
              <a:xfrm>
                <a:off x="3357606" y="2097540"/>
                <a:ext cx="1828800" cy="199511"/>
              </a:xfrm>
              <a:prstGeom prst="rect">
                <a:avLst/>
              </a:prstGeom>
              <a:noFill/>
              <a:ln>
                <a:noFill/>
              </a:ln>
            </p:spPr>
          </p:pic>
          <p:pic>
            <p:nvPicPr>
              <p:cNvPr id="874" name="Google Shape;874;p58" descr="http://www.supermicro.com/CDS_Image/uploads/chassis/cse-847beic-r1k28lpb_front_1.jpg"/>
              <p:cNvPicPr preferRelativeResize="0"/>
              <p:nvPr/>
            </p:nvPicPr>
            <p:blipFill rotWithShape="1">
              <a:blip r:embed="rId8">
                <a:alphaModFix/>
              </a:blip>
              <a:srcRect t="21777"/>
              <a:stretch/>
            </p:blipFill>
            <p:spPr>
              <a:xfrm>
                <a:off x="3360953" y="2981775"/>
                <a:ext cx="1828798" cy="670005"/>
              </a:xfrm>
              <a:prstGeom prst="rect">
                <a:avLst/>
              </a:prstGeom>
              <a:noFill/>
              <a:ln>
                <a:noFill/>
              </a:ln>
            </p:spPr>
          </p:pic>
          <p:pic>
            <p:nvPicPr>
              <p:cNvPr id="875" name="Google Shape;875;p58" descr="http://www.supermicro.com/CDS_Image/uploads/chassis/cse-847beic-r1k28lpb_front_1.jpg"/>
              <p:cNvPicPr preferRelativeResize="0"/>
              <p:nvPr/>
            </p:nvPicPr>
            <p:blipFill rotWithShape="1">
              <a:blip r:embed="rId8">
                <a:alphaModFix/>
              </a:blip>
              <a:srcRect t="21777"/>
              <a:stretch/>
            </p:blipFill>
            <p:spPr>
              <a:xfrm>
                <a:off x="3360953" y="3651780"/>
                <a:ext cx="1828798" cy="670005"/>
              </a:xfrm>
              <a:prstGeom prst="rect">
                <a:avLst/>
              </a:prstGeom>
              <a:noFill/>
              <a:ln>
                <a:noFill/>
              </a:ln>
            </p:spPr>
          </p:pic>
          <p:pic>
            <p:nvPicPr>
              <p:cNvPr id="876" name="Google Shape;876;p58" descr="http://www.supermicro.com/CDS_Image/uploads/chassis/cse-847beic-r1k28lpb_front_1.jpg"/>
              <p:cNvPicPr preferRelativeResize="0"/>
              <p:nvPr/>
            </p:nvPicPr>
            <p:blipFill rotWithShape="1">
              <a:blip r:embed="rId8">
                <a:alphaModFix/>
              </a:blip>
              <a:srcRect t="21777"/>
              <a:stretch/>
            </p:blipFill>
            <p:spPr>
              <a:xfrm>
                <a:off x="3360953" y="4321785"/>
                <a:ext cx="1828798" cy="670005"/>
              </a:xfrm>
              <a:prstGeom prst="rect">
                <a:avLst/>
              </a:prstGeom>
              <a:noFill/>
              <a:ln>
                <a:noFill/>
              </a:ln>
            </p:spPr>
          </p:pic>
          <p:pic>
            <p:nvPicPr>
              <p:cNvPr id="877" name="Google Shape;877;p58" descr="http://www.supermicro.com/CDS_Image/uploads/chassis/cse-847beic-r1k28lpb_front_1.jpg"/>
              <p:cNvPicPr preferRelativeResize="0"/>
              <p:nvPr/>
            </p:nvPicPr>
            <p:blipFill rotWithShape="1">
              <a:blip r:embed="rId8">
                <a:alphaModFix/>
              </a:blip>
              <a:srcRect t="21777"/>
              <a:stretch/>
            </p:blipFill>
            <p:spPr>
              <a:xfrm>
                <a:off x="3360953" y="4991790"/>
                <a:ext cx="1828798" cy="670005"/>
              </a:xfrm>
              <a:prstGeom prst="rect">
                <a:avLst/>
              </a:prstGeom>
              <a:noFill/>
              <a:ln>
                <a:noFill/>
              </a:ln>
            </p:spPr>
          </p:pic>
          <p:pic>
            <p:nvPicPr>
              <p:cNvPr id="878" name="Google Shape;878;p58" descr="http://www.supermicro.com/CDS_Image/uploads/chassis/cse-847beic-r1k28lpb_front_1.jpg"/>
              <p:cNvPicPr preferRelativeResize="0"/>
              <p:nvPr/>
            </p:nvPicPr>
            <p:blipFill rotWithShape="1">
              <a:blip r:embed="rId8">
                <a:alphaModFix/>
              </a:blip>
              <a:srcRect t="21777"/>
              <a:stretch/>
            </p:blipFill>
            <p:spPr>
              <a:xfrm>
                <a:off x="3360953" y="5661795"/>
                <a:ext cx="1828798" cy="670005"/>
              </a:xfrm>
              <a:prstGeom prst="rect">
                <a:avLst/>
              </a:prstGeom>
              <a:noFill/>
              <a:ln>
                <a:noFill/>
              </a:ln>
            </p:spPr>
          </p:pic>
          <p:pic>
            <p:nvPicPr>
              <p:cNvPr id="879" name="Google Shape;879;p58" descr="Image result for 1U Supermicro"/>
              <p:cNvPicPr preferRelativeResize="0"/>
              <p:nvPr/>
            </p:nvPicPr>
            <p:blipFill rotWithShape="1">
              <a:blip r:embed="rId4">
                <a:alphaModFix/>
              </a:blip>
              <a:srcRect l="3152" t="51231" r="1898" b="10772"/>
              <a:stretch/>
            </p:blipFill>
            <p:spPr>
              <a:xfrm>
                <a:off x="3357606" y="2640144"/>
                <a:ext cx="1828800" cy="163713"/>
              </a:xfrm>
              <a:prstGeom prst="rect">
                <a:avLst/>
              </a:prstGeom>
              <a:noFill/>
              <a:ln>
                <a:noFill/>
              </a:ln>
            </p:spPr>
          </p:pic>
          <p:pic>
            <p:nvPicPr>
              <p:cNvPr id="880" name="Google Shape;880;p58" descr="Image result for 1U Supermicro"/>
              <p:cNvPicPr preferRelativeResize="0"/>
              <p:nvPr/>
            </p:nvPicPr>
            <p:blipFill rotWithShape="1">
              <a:blip r:embed="rId4">
                <a:alphaModFix/>
              </a:blip>
              <a:srcRect l="3152" t="51231" r="1898" b="10772"/>
              <a:stretch/>
            </p:blipFill>
            <p:spPr>
              <a:xfrm>
                <a:off x="3357606" y="2486754"/>
                <a:ext cx="1828800" cy="163713"/>
              </a:xfrm>
              <a:prstGeom prst="rect">
                <a:avLst/>
              </a:prstGeom>
              <a:noFill/>
              <a:ln>
                <a:noFill/>
              </a:ln>
            </p:spPr>
          </p:pic>
          <p:pic>
            <p:nvPicPr>
              <p:cNvPr id="881" name="Google Shape;881;p58"/>
              <p:cNvPicPr preferRelativeResize="0"/>
              <p:nvPr/>
            </p:nvPicPr>
            <p:blipFill rotWithShape="1">
              <a:blip r:embed="rId9">
                <a:alphaModFix/>
              </a:blip>
              <a:srcRect l="4811" t="49232" r="4567" b="38820"/>
              <a:stretch/>
            </p:blipFill>
            <p:spPr>
              <a:xfrm>
                <a:off x="3357606" y="2297051"/>
                <a:ext cx="1828800" cy="180814"/>
              </a:xfrm>
              <a:prstGeom prst="rect">
                <a:avLst/>
              </a:prstGeom>
              <a:noFill/>
              <a:ln>
                <a:noFill/>
              </a:ln>
            </p:spPr>
          </p:pic>
          <p:pic>
            <p:nvPicPr>
              <p:cNvPr id="882" name="Google Shape;882;p58" descr="Image result for 1U Supermicro"/>
              <p:cNvPicPr preferRelativeResize="0"/>
              <p:nvPr/>
            </p:nvPicPr>
            <p:blipFill rotWithShape="1">
              <a:blip r:embed="rId4">
                <a:alphaModFix/>
              </a:blip>
              <a:srcRect l="3152" t="51231" r="1898" b="10772"/>
              <a:stretch/>
            </p:blipFill>
            <p:spPr>
              <a:xfrm>
                <a:off x="3357606" y="2806619"/>
                <a:ext cx="1828800" cy="163713"/>
              </a:xfrm>
              <a:prstGeom prst="rect">
                <a:avLst/>
              </a:prstGeom>
              <a:noFill/>
              <a:ln>
                <a:noFill/>
              </a:ln>
            </p:spPr>
          </p:pic>
          <p:sp>
            <p:nvSpPr>
              <p:cNvPr id="883" name="Google Shape;883;p58"/>
              <p:cNvSpPr txBox="1"/>
              <p:nvPr/>
            </p:nvSpPr>
            <p:spPr>
              <a:xfrm>
                <a:off x="4676674" y="2495983"/>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884" name="Google Shape;884;p58"/>
              <p:cNvSpPr txBox="1"/>
              <p:nvPr/>
            </p:nvSpPr>
            <p:spPr>
              <a:xfrm>
                <a:off x="4676674" y="2648383"/>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885" name="Google Shape;885;p58"/>
              <p:cNvSpPr txBox="1"/>
              <p:nvPr/>
            </p:nvSpPr>
            <p:spPr>
              <a:xfrm>
                <a:off x="4676674" y="2803858"/>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886" name="Google Shape;886;p58"/>
              <p:cNvSpPr txBox="1"/>
              <p:nvPr/>
            </p:nvSpPr>
            <p:spPr>
              <a:xfrm>
                <a:off x="4676674" y="3221543"/>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887" name="Google Shape;887;p58"/>
              <p:cNvSpPr txBox="1"/>
              <p:nvPr/>
            </p:nvSpPr>
            <p:spPr>
              <a:xfrm>
                <a:off x="4676674" y="3874269"/>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888" name="Google Shape;888;p58"/>
              <p:cNvSpPr txBox="1"/>
              <p:nvPr/>
            </p:nvSpPr>
            <p:spPr>
              <a:xfrm>
                <a:off x="4676674" y="4544274"/>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889" name="Google Shape;889;p58"/>
              <p:cNvSpPr txBox="1"/>
              <p:nvPr/>
            </p:nvSpPr>
            <p:spPr>
              <a:xfrm>
                <a:off x="4676674" y="5257543"/>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890" name="Google Shape;890;p58"/>
              <p:cNvSpPr txBox="1"/>
              <p:nvPr/>
            </p:nvSpPr>
            <p:spPr>
              <a:xfrm>
                <a:off x="4676674" y="5927547"/>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pic>
            <p:nvPicPr>
              <p:cNvPr id="891" name="Google Shape;891;p58"/>
              <p:cNvPicPr preferRelativeResize="0"/>
              <p:nvPr/>
            </p:nvPicPr>
            <p:blipFill rotWithShape="1">
              <a:blip r:embed="rId10">
                <a:alphaModFix/>
              </a:blip>
              <a:srcRect t="30302" b="35318"/>
              <a:stretch/>
            </p:blipFill>
            <p:spPr>
              <a:xfrm>
                <a:off x="3570874" y="3221542"/>
                <a:ext cx="861573" cy="135763"/>
              </a:xfrm>
              <a:prstGeom prst="rect">
                <a:avLst/>
              </a:prstGeom>
              <a:solidFill>
                <a:schemeClr val="accent2">
                  <a:alpha val="52940"/>
                </a:schemeClr>
              </a:solidFill>
              <a:ln>
                <a:noFill/>
              </a:ln>
            </p:spPr>
          </p:pic>
          <p:pic>
            <p:nvPicPr>
              <p:cNvPr id="892" name="Google Shape;892;p58"/>
              <p:cNvPicPr preferRelativeResize="0"/>
              <p:nvPr/>
            </p:nvPicPr>
            <p:blipFill rotWithShape="1">
              <a:blip r:embed="rId10">
                <a:alphaModFix/>
              </a:blip>
              <a:srcRect t="30302" b="35318"/>
              <a:stretch/>
            </p:blipFill>
            <p:spPr>
              <a:xfrm>
                <a:off x="3547183" y="3874269"/>
                <a:ext cx="861573" cy="135763"/>
              </a:xfrm>
              <a:prstGeom prst="rect">
                <a:avLst/>
              </a:prstGeom>
              <a:solidFill>
                <a:schemeClr val="accent2">
                  <a:alpha val="52940"/>
                </a:schemeClr>
              </a:solidFill>
              <a:ln>
                <a:noFill/>
              </a:ln>
            </p:spPr>
          </p:pic>
          <p:pic>
            <p:nvPicPr>
              <p:cNvPr id="893" name="Google Shape;893;p58"/>
              <p:cNvPicPr preferRelativeResize="0"/>
              <p:nvPr/>
            </p:nvPicPr>
            <p:blipFill rotWithShape="1">
              <a:blip r:embed="rId10">
                <a:alphaModFix/>
              </a:blip>
              <a:srcRect t="30302" b="35318"/>
              <a:stretch/>
            </p:blipFill>
            <p:spPr>
              <a:xfrm>
                <a:off x="3570875" y="4530675"/>
                <a:ext cx="861573" cy="135763"/>
              </a:xfrm>
              <a:prstGeom prst="rect">
                <a:avLst/>
              </a:prstGeom>
              <a:solidFill>
                <a:schemeClr val="accent2">
                  <a:alpha val="52940"/>
                </a:schemeClr>
              </a:solidFill>
              <a:ln>
                <a:noFill/>
              </a:ln>
            </p:spPr>
          </p:pic>
          <p:pic>
            <p:nvPicPr>
              <p:cNvPr id="894" name="Google Shape;894;p58"/>
              <p:cNvPicPr preferRelativeResize="0"/>
              <p:nvPr/>
            </p:nvPicPr>
            <p:blipFill rotWithShape="1">
              <a:blip r:embed="rId10">
                <a:alphaModFix/>
              </a:blip>
              <a:srcRect t="30302" b="35318"/>
              <a:stretch/>
            </p:blipFill>
            <p:spPr>
              <a:xfrm>
                <a:off x="3588028" y="5249260"/>
                <a:ext cx="861573" cy="135763"/>
              </a:xfrm>
              <a:prstGeom prst="rect">
                <a:avLst/>
              </a:prstGeom>
              <a:solidFill>
                <a:schemeClr val="accent2">
                  <a:alpha val="52940"/>
                </a:schemeClr>
              </a:solidFill>
              <a:ln>
                <a:noFill/>
              </a:ln>
            </p:spPr>
          </p:pic>
          <p:pic>
            <p:nvPicPr>
              <p:cNvPr id="895" name="Google Shape;895;p58"/>
              <p:cNvPicPr preferRelativeResize="0"/>
              <p:nvPr/>
            </p:nvPicPr>
            <p:blipFill rotWithShape="1">
              <a:blip r:embed="rId10">
                <a:alphaModFix/>
              </a:blip>
              <a:srcRect t="30302" b="35318"/>
              <a:stretch/>
            </p:blipFill>
            <p:spPr>
              <a:xfrm>
                <a:off x="3588028" y="5870685"/>
                <a:ext cx="861573" cy="135763"/>
              </a:xfrm>
              <a:prstGeom prst="rect">
                <a:avLst/>
              </a:prstGeom>
              <a:solidFill>
                <a:schemeClr val="accent2">
                  <a:alpha val="52940"/>
                </a:schemeClr>
              </a:solidFill>
              <a:ln>
                <a:noFill/>
              </a:ln>
            </p:spPr>
          </p:pic>
          <p:grpSp>
            <p:nvGrpSpPr>
              <p:cNvPr id="896" name="Google Shape;896;p58"/>
              <p:cNvGrpSpPr/>
              <p:nvPr/>
            </p:nvGrpSpPr>
            <p:grpSpPr>
              <a:xfrm>
                <a:off x="3558906" y="2492396"/>
                <a:ext cx="1031348" cy="146469"/>
                <a:chOff x="6979753" y="2528456"/>
                <a:chExt cx="1031348" cy="146469"/>
              </a:xfrm>
            </p:grpSpPr>
            <p:sp>
              <p:nvSpPr>
                <p:cNvPr id="897" name="Google Shape;897;p58"/>
                <p:cNvSpPr txBox="1"/>
                <p:nvPr/>
              </p:nvSpPr>
              <p:spPr>
                <a:xfrm>
                  <a:off x="6979753" y="2536325"/>
                  <a:ext cx="360600" cy="138600"/>
                </a:xfrm>
                <a:prstGeom prst="rect">
                  <a:avLst/>
                </a:prstGeom>
                <a:solidFill>
                  <a:schemeClr val="accent2">
                    <a:alpha val="5765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pic>
              <p:nvPicPr>
                <p:cNvPr id="898" name="Google Shape;898;p58"/>
                <p:cNvPicPr preferRelativeResize="0"/>
                <p:nvPr/>
              </p:nvPicPr>
              <p:blipFill rotWithShape="1">
                <a:blip r:embed="rId10">
                  <a:alphaModFix/>
                </a:blip>
                <a:srcRect l="10478" t="13641" r="62987" b="13721"/>
                <a:stretch/>
              </p:blipFill>
              <p:spPr>
                <a:xfrm>
                  <a:off x="7840806" y="2528456"/>
                  <a:ext cx="170295" cy="132706"/>
                </a:xfrm>
                <a:prstGeom prst="rect">
                  <a:avLst/>
                </a:prstGeom>
                <a:solidFill>
                  <a:schemeClr val="accent2">
                    <a:alpha val="52940"/>
                  </a:schemeClr>
                </a:solidFill>
                <a:ln>
                  <a:noFill/>
                </a:ln>
              </p:spPr>
            </p:pic>
          </p:grpSp>
          <p:grpSp>
            <p:nvGrpSpPr>
              <p:cNvPr id="899" name="Google Shape;899;p58"/>
              <p:cNvGrpSpPr/>
              <p:nvPr/>
            </p:nvGrpSpPr>
            <p:grpSpPr>
              <a:xfrm>
                <a:off x="3813640" y="2648383"/>
                <a:ext cx="782964" cy="142969"/>
                <a:chOff x="7234487" y="2684443"/>
                <a:chExt cx="782964" cy="142969"/>
              </a:xfrm>
            </p:grpSpPr>
            <p:sp>
              <p:nvSpPr>
                <p:cNvPr id="900" name="Google Shape;900;p58"/>
                <p:cNvSpPr txBox="1"/>
                <p:nvPr/>
              </p:nvSpPr>
              <p:spPr>
                <a:xfrm>
                  <a:off x="7234487" y="2688812"/>
                  <a:ext cx="156900" cy="138600"/>
                </a:xfrm>
                <a:prstGeom prst="rect">
                  <a:avLst/>
                </a:prstGeom>
                <a:solidFill>
                  <a:schemeClr val="accent2">
                    <a:alpha val="5765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pic>
              <p:nvPicPr>
                <p:cNvPr id="901" name="Google Shape;901;p58"/>
                <p:cNvPicPr preferRelativeResize="0"/>
                <p:nvPr/>
              </p:nvPicPr>
              <p:blipFill rotWithShape="1">
                <a:blip r:embed="rId10">
                  <a:alphaModFix/>
                </a:blip>
                <a:srcRect l="10478" t="13641" r="62987" b="13721"/>
                <a:stretch/>
              </p:blipFill>
              <p:spPr>
                <a:xfrm>
                  <a:off x="7847156" y="2684443"/>
                  <a:ext cx="170295" cy="132706"/>
                </a:xfrm>
                <a:prstGeom prst="rect">
                  <a:avLst/>
                </a:prstGeom>
                <a:solidFill>
                  <a:schemeClr val="accent2">
                    <a:alpha val="52940"/>
                  </a:schemeClr>
                </a:solidFill>
                <a:ln>
                  <a:noFill/>
                </a:ln>
              </p:spPr>
            </p:pic>
          </p:grpSp>
          <p:grpSp>
            <p:nvGrpSpPr>
              <p:cNvPr id="902" name="Google Shape;902;p58"/>
              <p:cNvGrpSpPr/>
              <p:nvPr/>
            </p:nvGrpSpPr>
            <p:grpSpPr>
              <a:xfrm>
                <a:off x="3914675" y="2818899"/>
                <a:ext cx="681929" cy="139726"/>
                <a:chOff x="7335522" y="2854959"/>
                <a:chExt cx="681929" cy="139726"/>
              </a:xfrm>
            </p:grpSpPr>
            <p:sp>
              <p:nvSpPr>
                <p:cNvPr id="903" name="Google Shape;903;p58"/>
                <p:cNvSpPr txBox="1"/>
                <p:nvPr/>
              </p:nvSpPr>
              <p:spPr>
                <a:xfrm>
                  <a:off x="7335522" y="2856085"/>
                  <a:ext cx="360600" cy="138600"/>
                </a:xfrm>
                <a:prstGeom prst="rect">
                  <a:avLst/>
                </a:prstGeom>
                <a:solidFill>
                  <a:schemeClr val="accent2">
                    <a:alpha val="5765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pic>
              <p:nvPicPr>
                <p:cNvPr id="904" name="Google Shape;904;p58"/>
                <p:cNvPicPr preferRelativeResize="0"/>
                <p:nvPr/>
              </p:nvPicPr>
              <p:blipFill rotWithShape="1">
                <a:blip r:embed="rId10">
                  <a:alphaModFix/>
                </a:blip>
                <a:srcRect l="10478" t="13641" r="62987" b="13721"/>
                <a:stretch/>
              </p:blipFill>
              <p:spPr>
                <a:xfrm>
                  <a:off x="7847156" y="2854959"/>
                  <a:ext cx="170295" cy="132706"/>
                </a:xfrm>
                <a:prstGeom prst="rect">
                  <a:avLst/>
                </a:prstGeom>
                <a:solidFill>
                  <a:schemeClr val="accent2">
                    <a:alpha val="52940"/>
                  </a:schemeClr>
                </a:solidFill>
                <a:ln>
                  <a:noFill/>
                </a:ln>
              </p:spPr>
            </p:pic>
          </p:grpSp>
        </p:grpSp>
        <p:grpSp>
          <p:nvGrpSpPr>
            <p:cNvPr id="905" name="Google Shape;905;p58"/>
            <p:cNvGrpSpPr/>
            <p:nvPr/>
          </p:nvGrpSpPr>
          <p:grpSpPr>
            <a:xfrm>
              <a:off x="9783341" y="4681397"/>
              <a:ext cx="645648" cy="1102601"/>
              <a:chOff x="3357606" y="2097540"/>
              <a:chExt cx="1832145" cy="4234260"/>
            </a:xfrm>
          </p:grpSpPr>
          <p:pic>
            <p:nvPicPr>
              <p:cNvPr id="906" name="Google Shape;906;p58"/>
              <p:cNvPicPr preferRelativeResize="0"/>
              <p:nvPr/>
            </p:nvPicPr>
            <p:blipFill rotWithShape="1">
              <a:blip r:embed="rId7">
                <a:alphaModFix/>
              </a:blip>
              <a:srcRect l="959" t="38164" r="2160"/>
              <a:stretch/>
            </p:blipFill>
            <p:spPr>
              <a:xfrm>
                <a:off x="3357606" y="2097540"/>
                <a:ext cx="1828800" cy="199511"/>
              </a:xfrm>
              <a:prstGeom prst="rect">
                <a:avLst/>
              </a:prstGeom>
              <a:noFill/>
              <a:ln>
                <a:noFill/>
              </a:ln>
            </p:spPr>
          </p:pic>
          <p:pic>
            <p:nvPicPr>
              <p:cNvPr id="907" name="Google Shape;907;p58" descr="http://www.supermicro.com/CDS_Image/uploads/chassis/cse-847beic-r1k28lpb_front_1.jpg"/>
              <p:cNvPicPr preferRelativeResize="0"/>
              <p:nvPr/>
            </p:nvPicPr>
            <p:blipFill rotWithShape="1">
              <a:blip r:embed="rId8">
                <a:alphaModFix/>
              </a:blip>
              <a:srcRect t="21777"/>
              <a:stretch/>
            </p:blipFill>
            <p:spPr>
              <a:xfrm>
                <a:off x="3360953" y="2981775"/>
                <a:ext cx="1828798" cy="670005"/>
              </a:xfrm>
              <a:prstGeom prst="rect">
                <a:avLst/>
              </a:prstGeom>
              <a:noFill/>
              <a:ln>
                <a:noFill/>
              </a:ln>
            </p:spPr>
          </p:pic>
          <p:pic>
            <p:nvPicPr>
              <p:cNvPr id="908" name="Google Shape;908;p58" descr="http://www.supermicro.com/CDS_Image/uploads/chassis/cse-847beic-r1k28lpb_front_1.jpg"/>
              <p:cNvPicPr preferRelativeResize="0"/>
              <p:nvPr/>
            </p:nvPicPr>
            <p:blipFill rotWithShape="1">
              <a:blip r:embed="rId8">
                <a:alphaModFix/>
              </a:blip>
              <a:srcRect t="21777"/>
              <a:stretch/>
            </p:blipFill>
            <p:spPr>
              <a:xfrm>
                <a:off x="3360953" y="3651780"/>
                <a:ext cx="1828798" cy="670005"/>
              </a:xfrm>
              <a:prstGeom prst="rect">
                <a:avLst/>
              </a:prstGeom>
              <a:noFill/>
              <a:ln>
                <a:noFill/>
              </a:ln>
            </p:spPr>
          </p:pic>
          <p:pic>
            <p:nvPicPr>
              <p:cNvPr id="909" name="Google Shape;909;p58" descr="http://www.supermicro.com/CDS_Image/uploads/chassis/cse-847beic-r1k28lpb_front_1.jpg"/>
              <p:cNvPicPr preferRelativeResize="0"/>
              <p:nvPr/>
            </p:nvPicPr>
            <p:blipFill rotWithShape="1">
              <a:blip r:embed="rId8">
                <a:alphaModFix/>
              </a:blip>
              <a:srcRect t="21777"/>
              <a:stretch/>
            </p:blipFill>
            <p:spPr>
              <a:xfrm>
                <a:off x="3360953" y="4321785"/>
                <a:ext cx="1828798" cy="670005"/>
              </a:xfrm>
              <a:prstGeom prst="rect">
                <a:avLst/>
              </a:prstGeom>
              <a:noFill/>
              <a:ln>
                <a:noFill/>
              </a:ln>
            </p:spPr>
          </p:pic>
          <p:pic>
            <p:nvPicPr>
              <p:cNvPr id="910" name="Google Shape;910;p58" descr="http://www.supermicro.com/CDS_Image/uploads/chassis/cse-847beic-r1k28lpb_front_1.jpg"/>
              <p:cNvPicPr preferRelativeResize="0"/>
              <p:nvPr/>
            </p:nvPicPr>
            <p:blipFill rotWithShape="1">
              <a:blip r:embed="rId8">
                <a:alphaModFix/>
              </a:blip>
              <a:srcRect t="21777"/>
              <a:stretch/>
            </p:blipFill>
            <p:spPr>
              <a:xfrm>
                <a:off x="3360953" y="4991790"/>
                <a:ext cx="1828798" cy="670005"/>
              </a:xfrm>
              <a:prstGeom prst="rect">
                <a:avLst/>
              </a:prstGeom>
              <a:noFill/>
              <a:ln>
                <a:noFill/>
              </a:ln>
            </p:spPr>
          </p:pic>
          <p:pic>
            <p:nvPicPr>
              <p:cNvPr id="911" name="Google Shape;911;p58" descr="http://www.supermicro.com/CDS_Image/uploads/chassis/cse-847beic-r1k28lpb_front_1.jpg"/>
              <p:cNvPicPr preferRelativeResize="0"/>
              <p:nvPr/>
            </p:nvPicPr>
            <p:blipFill rotWithShape="1">
              <a:blip r:embed="rId8">
                <a:alphaModFix/>
              </a:blip>
              <a:srcRect t="21777"/>
              <a:stretch/>
            </p:blipFill>
            <p:spPr>
              <a:xfrm>
                <a:off x="3360953" y="5661795"/>
                <a:ext cx="1828798" cy="670005"/>
              </a:xfrm>
              <a:prstGeom prst="rect">
                <a:avLst/>
              </a:prstGeom>
              <a:noFill/>
              <a:ln>
                <a:noFill/>
              </a:ln>
            </p:spPr>
          </p:pic>
          <p:pic>
            <p:nvPicPr>
              <p:cNvPr id="912" name="Google Shape;912;p58" descr="Image result for 1U Supermicro"/>
              <p:cNvPicPr preferRelativeResize="0"/>
              <p:nvPr/>
            </p:nvPicPr>
            <p:blipFill rotWithShape="1">
              <a:blip r:embed="rId4">
                <a:alphaModFix/>
              </a:blip>
              <a:srcRect l="3152" t="51231" r="1898" b="10772"/>
              <a:stretch/>
            </p:blipFill>
            <p:spPr>
              <a:xfrm>
                <a:off x="3357606" y="2640144"/>
                <a:ext cx="1828800" cy="163713"/>
              </a:xfrm>
              <a:prstGeom prst="rect">
                <a:avLst/>
              </a:prstGeom>
              <a:noFill/>
              <a:ln>
                <a:noFill/>
              </a:ln>
            </p:spPr>
          </p:pic>
          <p:pic>
            <p:nvPicPr>
              <p:cNvPr id="913" name="Google Shape;913;p58" descr="Image result for 1U Supermicro"/>
              <p:cNvPicPr preferRelativeResize="0"/>
              <p:nvPr/>
            </p:nvPicPr>
            <p:blipFill rotWithShape="1">
              <a:blip r:embed="rId4">
                <a:alphaModFix/>
              </a:blip>
              <a:srcRect l="3152" t="51231" r="1898" b="10772"/>
              <a:stretch/>
            </p:blipFill>
            <p:spPr>
              <a:xfrm>
                <a:off x="3357606" y="2486754"/>
                <a:ext cx="1828800" cy="163713"/>
              </a:xfrm>
              <a:prstGeom prst="rect">
                <a:avLst/>
              </a:prstGeom>
              <a:noFill/>
              <a:ln>
                <a:noFill/>
              </a:ln>
            </p:spPr>
          </p:pic>
          <p:pic>
            <p:nvPicPr>
              <p:cNvPr id="914" name="Google Shape;914;p58"/>
              <p:cNvPicPr preferRelativeResize="0"/>
              <p:nvPr/>
            </p:nvPicPr>
            <p:blipFill rotWithShape="1">
              <a:blip r:embed="rId9">
                <a:alphaModFix/>
              </a:blip>
              <a:srcRect l="4811" t="49232" r="4567" b="38820"/>
              <a:stretch/>
            </p:blipFill>
            <p:spPr>
              <a:xfrm>
                <a:off x="3357606" y="2297051"/>
                <a:ext cx="1828800" cy="180814"/>
              </a:xfrm>
              <a:prstGeom prst="rect">
                <a:avLst/>
              </a:prstGeom>
              <a:noFill/>
              <a:ln>
                <a:noFill/>
              </a:ln>
            </p:spPr>
          </p:pic>
          <p:pic>
            <p:nvPicPr>
              <p:cNvPr id="915" name="Google Shape;915;p58" descr="Image result for 1U Supermicro"/>
              <p:cNvPicPr preferRelativeResize="0"/>
              <p:nvPr/>
            </p:nvPicPr>
            <p:blipFill rotWithShape="1">
              <a:blip r:embed="rId4">
                <a:alphaModFix/>
              </a:blip>
              <a:srcRect l="3152" t="51231" r="1898" b="10772"/>
              <a:stretch/>
            </p:blipFill>
            <p:spPr>
              <a:xfrm>
                <a:off x="3357606" y="2806619"/>
                <a:ext cx="1828800" cy="163713"/>
              </a:xfrm>
              <a:prstGeom prst="rect">
                <a:avLst/>
              </a:prstGeom>
              <a:noFill/>
              <a:ln>
                <a:noFill/>
              </a:ln>
            </p:spPr>
          </p:pic>
          <p:sp>
            <p:nvSpPr>
              <p:cNvPr id="916" name="Google Shape;916;p58"/>
              <p:cNvSpPr txBox="1"/>
              <p:nvPr/>
            </p:nvSpPr>
            <p:spPr>
              <a:xfrm>
                <a:off x="4676674" y="2495983"/>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917" name="Google Shape;917;p58"/>
              <p:cNvSpPr txBox="1"/>
              <p:nvPr/>
            </p:nvSpPr>
            <p:spPr>
              <a:xfrm>
                <a:off x="4676674" y="2648383"/>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918" name="Google Shape;918;p58"/>
              <p:cNvSpPr txBox="1"/>
              <p:nvPr/>
            </p:nvSpPr>
            <p:spPr>
              <a:xfrm>
                <a:off x="4676674" y="2803858"/>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919" name="Google Shape;919;p58"/>
              <p:cNvSpPr txBox="1"/>
              <p:nvPr/>
            </p:nvSpPr>
            <p:spPr>
              <a:xfrm>
                <a:off x="4676674" y="3221543"/>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920" name="Google Shape;920;p58"/>
              <p:cNvSpPr txBox="1"/>
              <p:nvPr/>
            </p:nvSpPr>
            <p:spPr>
              <a:xfrm>
                <a:off x="4676674" y="3874269"/>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921" name="Google Shape;921;p58"/>
              <p:cNvSpPr txBox="1"/>
              <p:nvPr/>
            </p:nvSpPr>
            <p:spPr>
              <a:xfrm>
                <a:off x="4676674" y="4544274"/>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922" name="Google Shape;922;p58"/>
              <p:cNvSpPr txBox="1"/>
              <p:nvPr/>
            </p:nvSpPr>
            <p:spPr>
              <a:xfrm>
                <a:off x="4676674" y="5257543"/>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923" name="Google Shape;923;p58"/>
              <p:cNvSpPr txBox="1"/>
              <p:nvPr/>
            </p:nvSpPr>
            <p:spPr>
              <a:xfrm>
                <a:off x="4676674" y="5927547"/>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pic>
            <p:nvPicPr>
              <p:cNvPr id="924" name="Google Shape;924;p58"/>
              <p:cNvPicPr preferRelativeResize="0"/>
              <p:nvPr/>
            </p:nvPicPr>
            <p:blipFill rotWithShape="1">
              <a:blip r:embed="rId10">
                <a:alphaModFix/>
              </a:blip>
              <a:srcRect t="30302" b="35318"/>
              <a:stretch/>
            </p:blipFill>
            <p:spPr>
              <a:xfrm>
                <a:off x="3570874" y="3221542"/>
                <a:ext cx="861573" cy="135763"/>
              </a:xfrm>
              <a:prstGeom prst="rect">
                <a:avLst/>
              </a:prstGeom>
              <a:solidFill>
                <a:schemeClr val="accent2">
                  <a:alpha val="52940"/>
                </a:schemeClr>
              </a:solidFill>
              <a:ln>
                <a:noFill/>
              </a:ln>
            </p:spPr>
          </p:pic>
          <p:pic>
            <p:nvPicPr>
              <p:cNvPr id="925" name="Google Shape;925;p58"/>
              <p:cNvPicPr preferRelativeResize="0"/>
              <p:nvPr/>
            </p:nvPicPr>
            <p:blipFill rotWithShape="1">
              <a:blip r:embed="rId10">
                <a:alphaModFix/>
              </a:blip>
              <a:srcRect t="30302" b="35318"/>
              <a:stretch/>
            </p:blipFill>
            <p:spPr>
              <a:xfrm>
                <a:off x="3547183" y="3874269"/>
                <a:ext cx="861573" cy="135763"/>
              </a:xfrm>
              <a:prstGeom prst="rect">
                <a:avLst/>
              </a:prstGeom>
              <a:solidFill>
                <a:schemeClr val="accent2">
                  <a:alpha val="52940"/>
                </a:schemeClr>
              </a:solidFill>
              <a:ln>
                <a:noFill/>
              </a:ln>
            </p:spPr>
          </p:pic>
          <p:pic>
            <p:nvPicPr>
              <p:cNvPr id="926" name="Google Shape;926;p58"/>
              <p:cNvPicPr preferRelativeResize="0"/>
              <p:nvPr/>
            </p:nvPicPr>
            <p:blipFill rotWithShape="1">
              <a:blip r:embed="rId10">
                <a:alphaModFix/>
              </a:blip>
              <a:srcRect t="30302" b="35318"/>
              <a:stretch/>
            </p:blipFill>
            <p:spPr>
              <a:xfrm>
                <a:off x="3570875" y="4530675"/>
                <a:ext cx="861573" cy="135763"/>
              </a:xfrm>
              <a:prstGeom prst="rect">
                <a:avLst/>
              </a:prstGeom>
              <a:solidFill>
                <a:schemeClr val="accent2">
                  <a:alpha val="52940"/>
                </a:schemeClr>
              </a:solidFill>
              <a:ln>
                <a:noFill/>
              </a:ln>
            </p:spPr>
          </p:pic>
          <p:pic>
            <p:nvPicPr>
              <p:cNvPr id="927" name="Google Shape;927;p58"/>
              <p:cNvPicPr preferRelativeResize="0"/>
              <p:nvPr/>
            </p:nvPicPr>
            <p:blipFill rotWithShape="1">
              <a:blip r:embed="rId10">
                <a:alphaModFix/>
              </a:blip>
              <a:srcRect t="30302" b="35318"/>
              <a:stretch/>
            </p:blipFill>
            <p:spPr>
              <a:xfrm>
                <a:off x="3588028" y="5249260"/>
                <a:ext cx="861573" cy="135763"/>
              </a:xfrm>
              <a:prstGeom prst="rect">
                <a:avLst/>
              </a:prstGeom>
              <a:solidFill>
                <a:schemeClr val="accent2">
                  <a:alpha val="52940"/>
                </a:schemeClr>
              </a:solidFill>
              <a:ln>
                <a:noFill/>
              </a:ln>
            </p:spPr>
          </p:pic>
          <p:pic>
            <p:nvPicPr>
              <p:cNvPr id="928" name="Google Shape;928;p58"/>
              <p:cNvPicPr preferRelativeResize="0"/>
              <p:nvPr/>
            </p:nvPicPr>
            <p:blipFill rotWithShape="1">
              <a:blip r:embed="rId10">
                <a:alphaModFix/>
              </a:blip>
              <a:srcRect t="30302" b="35318"/>
              <a:stretch/>
            </p:blipFill>
            <p:spPr>
              <a:xfrm>
                <a:off x="3588028" y="5870685"/>
                <a:ext cx="861573" cy="135763"/>
              </a:xfrm>
              <a:prstGeom prst="rect">
                <a:avLst/>
              </a:prstGeom>
              <a:solidFill>
                <a:schemeClr val="accent2">
                  <a:alpha val="52940"/>
                </a:schemeClr>
              </a:solidFill>
              <a:ln>
                <a:noFill/>
              </a:ln>
            </p:spPr>
          </p:pic>
          <p:grpSp>
            <p:nvGrpSpPr>
              <p:cNvPr id="929" name="Google Shape;929;p58"/>
              <p:cNvGrpSpPr/>
              <p:nvPr/>
            </p:nvGrpSpPr>
            <p:grpSpPr>
              <a:xfrm>
                <a:off x="3558906" y="2492396"/>
                <a:ext cx="1031348" cy="146469"/>
                <a:chOff x="6979753" y="2528456"/>
                <a:chExt cx="1031348" cy="146469"/>
              </a:xfrm>
            </p:grpSpPr>
            <p:sp>
              <p:nvSpPr>
                <p:cNvPr id="930" name="Google Shape;930;p58"/>
                <p:cNvSpPr txBox="1"/>
                <p:nvPr/>
              </p:nvSpPr>
              <p:spPr>
                <a:xfrm>
                  <a:off x="6979753" y="2536325"/>
                  <a:ext cx="360600" cy="138600"/>
                </a:xfrm>
                <a:prstGeom prst="rect">
                  <a:avLst/>
                </a:prstGeom>
                <a:solidFill>
                  <a:schemeClr val="accent2">
                    <a:alpha val="5765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pic>
              <p:nvPicPr>
                <p:cNvPr id="931" name="Google Shape;931;p58"/>
                <p:cNvPicPr preferRelativeResize="0"/>
                <p:nvPr/>
              </p:nvPicPr>
              <p:blipFill rotWithShape="1">
                <a:blip r:embed="rId10">
                  <a:alphaModFix/>
                </a:blip>
                <a:srcRect l="10478" t="13641" r="62987" b="13721"/>
                <a:stretch/>
              </p:blipFill>
              <p:spPr>
                <a:xfrm>
                  <a:off x="7840806" y="2528456"/>
                  <a:ext cx="170295" cy="132706"/>
                </a:xfrm>
                <a:prstGeom prst="rect">
                  <a:avLst/>
                </a:prstGeom>
                <a:solidFill>
                  <a:schemeClr val="accent2">
                    <a:alpha val="52940"/>
                  </a:schemeClr>
                </a:solidFill>
                <a:ln>
                  <a:noFill/>
                </a:ln>
              </p:spPr>
            </p:pic>
          </p:grpSp>
          <p:grpSp>
            <p:nvGrpSpPr>
              <p:cNvPr id="932" name="Google Shape;932;p58"/>
              <p:cNvGrpSpPr/>
              <p:nvPr/>
            </p:nvGrpSpPr>
            <p:grpSpPr>
              <a:xfrm>
                <a:off x="3813640" y="2648383"/>
                <a:ext cx="782964" cy="142969"/>
                <a:chOff x="7234487" y="2684443"/>
                <a:chExt cx="782964" cy="142969"/>
              </a:xfrm>
            </p:grpSpPr>
            <p:sp>
              <p:nvSpPr>
                <p:cNvPr id="933" name="Google Shape;933;p58"/>
                <p:cNvSpPr txBox="1"/>
                <p:nvPr/>
              </p:nvSpPr>
              <p:spPr>
                <a:xfrm>
                  <a:off x="7234487" y="2688812"/>
                  <a:ext cx="156900" cy="138600"/>
                </a:xfrm>
                <a:prstGeom prst="rect">
                  <a:avLst/>
                </a:prstGeom>
                <a:solidFill>
                  <a:schemeClr val="accent2">
                    <a:alpha val="5765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pic>
              <p:nvPicPr>
                <p:cNvPr id="934" name="Google Shape;934;p58"/>
                <p:cNvPicPr preferRelativeResize="0"/>
                <p:nvPr/>
              </p:nvPicPr>
              <p:blipFill rotWithShape="1">
                <a:blip r:embed="rId10">
                  <a:alphaModFix/>
                </a:blip>
                <a:srcRect l="10478" t="13641" r="62987" b="13721"/>
                <a:stretch/>
              </p:blipFill>
              <p:spPr>
                <a:xfrm>
                  <a:off x="7847156" y="2684443"/>
                  <a:ext cx="170295" cy="132706"/>
                </a:xfrm>
                <a:prstGeom prst="rect">
                  <a:avLst/>
                </a:prstGeom>
                <a:solidFill>
                  <a:schemeClr val="accent2">
                    <a:alpha val="52940"/>
                  </a:schemeClr>
                </a:solidFill>
                <a:ln>
                  <a:noFill/>
                </a:ln>
              </p:spPr>
            </p:pic>
          </p:grpSp>
          <p:grpSp>
            <p:nvGrpSpPr>
              <p:cNvPr id="935" name="Google Shape;935;p58"/>
              <p:cNvGrpSpPr/>
              <p:nvPr/>
            </p:nvGrpSpPr>
            <p:grpSpPr>
              <a:xfrm>
                <a:off x="3914675" y="2818899"/>
                <a:ext cx="681929" cy="139726"/>
                <a:chOff x="7335522" y="2854959"/>
                <a:chExt cx="681929" cy="139726"/>
              </a:xfrm>
            </p:grpSpPr>
            <p:sp>
              <p:nvSpPr>
                <p:cNvPr id="936" name="Google Shape;936;p58"/>
                <p:cNvSpPr txBox="1"/>
                <p:nvPr/>
              </p:nvSpPr>
              <p:spPr>
                <a:xfrm>
                  <a:off x="7335522" y="2856085"/>
                  <a:ext cx="360600" cy="138600"/>
                </a:xfrm>
                <a:prstGeom prst="rect">
                  <a:avLst/>
                </a:prstGeom>
                <a:solidFill>
                  <a:schemeClr val="accent2">
                    <a:alpha val="5765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pic>
              <p:nvPicPr>
                <p:cNvPr id="937" name="Google Shape;937;p58"/>
                <p:cNvPicPr preferRelativeResize="0"/>
                <p:nvPr/>
              </p:nvPicPr>
              <p:blipFill rotWithShape="1">
                <a:blip r:embed="rId10">
                  <a:alphaModFix/>
                </a:blip>
                <a:srcRect l="10478" t="13641" r="62987" b="13721"/>
                <a:stretch/>
              </p:blipFill>
              <p:spPr>
                <a:xfrm>
                  <a:off x="7847156" y="2854959"/>
                  <a:ext cx="170295" cy="132706"/>
                </a:xfrm>
                <a:prstGeom prst="rect">
                  <a:avLst/>
                </a:prstGeom>
                <a:solidFill>
                  <a:schemeClr val="accent2">
                    <a:alpha val="52940"/>
                  </a:schemeClr>
                </a:solidFill>
                <a:ln>
                  <a:noFill/>
                </a:ln>
              </p:spPr>
            </p:pic>
          </p:grpSp>
        </p:grpSp>
        <p:grpSp>
          <p:nvGrpSpPr>
            <p:cNvPr id="938" name="Google Shape;938;p58"/>
            <p:cNvGrpSpPr/>
            <p:nvPr/>
          </p:nvGrpSpPr>
          <p:grpSpPr>
            <a:xfrm>
              <a:off x="9935741" y="4833797"/>
              <a:ext cx="645648" cy="1102601"/>
              <a:chOff x="3357606" y="2097540"/>
              <a:chExt cx="1832145" cy="4234260"/>
            </a:xfrm>
          </p:grpSpPr>
          <p:pic>
            <p:nvPicPr>
              <p:cNvPr id="939" name="Google Shape;939;p58"/>
              <p:cNvPicPr preferRelativeResize="0"/>
              <p:nvPr/>
            </p:nvPicPr>
            <p:blipFill rotWithShape="1">
              <a:blip r:embed="rId7">
                <a:alphaModFix/>
              </a:blip>
              <a:srcRect l="959" t="38164" r="2160"/>
              <a:stretch/>
            </p:blipFill>
            <p:spPr>
              <a:xfrm>
                <a:off x="3357606" y="2097540"/>
                <a:ext cx="1828800" cy="199511"/>
              </a:xfrm>
              <a:prstGeom prst="rect">
                <a:avLst/>
              </a:prstGeom>
              <a:noFill/>
              <a:ln>
                <a:noFill/>
              </a:ln>
            </p:spPr>
          </p:pic>
          <p:pic>
            <p:nvPicPr>
              <p:cNvPr id="940" name="Google Shape;940;p58" descr="http://www.supermicro.com/CDS_Image/uploads/chassis/cse-847beic-r1k28lpb_front_1.jpg"/>
              <p:cNvPicPr preferRelativeResize="0"/>
              <p:nvPr/>
            </p:nvPicPr>
            <p:blipFill rotWithShape="1">
              <a:blip r:embed="rId8">
                <a:alphaModFix/>
              </a:blip>
              <a:srcRect t="21777"/>
              <a:stretch/>
            </p:blipFill>
            <p:spPr>
              <a:xfrm>
                <a:off x="3360953" y="2981775"/>
                <a:ext cx="1828798" cy="670005"/>
              </a:xfrm>
              <a:prstGeom prst="rect">
                <a:avLst/>
              </a:prstGeom>
              <a:noFill/>
              <a:ln>
                <a:noFill/>
              </a:ln>
            </p:spPr>
          </p:pic>
          <p:pic>
            <p:nvPicPr>
              <p:cNvPr id="941" name="Google Shape;941;p58" descr="http://www.supermicro.com/CDS_Image/uploads/chassis/cse-847beic-r1k28lpb_front_1.jpg"/>
              <p:cNvPicPr preferRelativeResize="0"/>
              <p:nvPr/>
            </p:nvPicPr>
            <p:blipFill rotWithShape="1">
              <a:blip r:embed="rId8">
                <a:alphaModFix/>
              </a:blip>
              <a:srcRect t="21777"/>
              <a:stretch/>
            </p:blipFill>
            <p:spPr>
              <a:xfrm>
                <a:off x="3360953" y="3651780"/>
                <a:ext cx="1828798" cy="670005"/>
              </a:xfrm>
              <a:prstGeom prst="rect">
                <a:avLst/>
              </a:prstGeom>
              <a:noFill/>
              <a:ln>
                <a:noFill/>
              </a:ln>
            </p:spPr>
          </p:pic>
          <p:pic>
            <p:nvPicPr>
              <p:cNvPr id="942" name="Google Shape;942;p58" descr="http://www.supermicro.com/CDS_Image/uploads/chassis/cse-847beic-r1k28lpb_front_1.jpg"/>
              <p:cNvPicPr preferRelativeResize="0"/>
              <p:nvPr/>
            </p:nvPicPr>
            <p:blipFill rotWithShape="1">
              <a:blip r:embed="rId8">
                <a:alphaModFix/>
              </a:blip>
              <a:srcRect t="21777"/>
              <a:stretch/>
            </p:blipFill>
            <p:spPr>
              <a:xfrm>
                <a:off x="3360953" y="4321785"/>
                <a:ext cx="1828798" cy="670005"/>
              </a:xfrm>
              <a:prstGeom prst="rect">
                <a:avLst/>
              </a:prstGeom>
              <a:noFill/>
              <a:ln>
                <a:noFill/>
              </a:ln>
            </p:spPr>
          </p:pic>
          <p:pic>
            <p:nvPicPr>
              <p:cNvPr id="943" name="Google Shape;943;p58" descr="http://www.supermicro.com/CDS_Image/uploads/chassis/cse-847beic-r1k28lpb_front_1.jpg"/>
              <p:cNvPicPr preferRelativeResize="0"/>
              <p:nvPr/>
            </p:nvPicPr>
            <p:blipFill rotWithShape="1">
              <a:blip r:embed="rId8">
                <a:alphaModFix/>
              </a:blip>
              <a:srcRect t="21777"/>
              <a:stretch/>
            </p:blipFill>
            <p:spPr>
              <a:xfrm>
                <a:off x="3360953" y="4991790"/>
                <a:ext cx="1828798" cy="670005"/>
              </a:xfrm>
              <a:prstGeom prst="rect">
                <a:avLst/>
              </a:prstGeom>
              <a:noFill/>
              <a:ln>
                <a:noFill/>
              </a:ln>
            </p:spPr>
          </p:pic>
          <p:pic>
            <p:nvPicPr>
              <p:cNvPr id="944" name="Google Shape;944;p58" descr="http://www.supermicro.com/CDS_Image/uploads/chassis/cse-847beic-r1k28lpb_front_1.jpg"/>
              <p:cNvPicPr preferRelativeResize="0"/>
              <p:nvPr/>
            </p:nvPicPr>
            <p:blipFill rotWithShape="1">
              <a:blip r:embed="rId8">
                <a:alphaModFix/>
              </a:blip>
              <a:srcRect t="21777"/>
              <a:stretch/>
            </p:blipFill>
            <p:spPr>
              <a:xfrm>
                <a:off x="3360953" y="5661795"/>
                <a:ext cx="1828798" cy="670005"/>
              </a:xfrm>
              <a:prstGeom prst="rect">
                <a:avLst/>
              </a:prstGeom>
              <a:noFill/>
              <a:ln>
                <a:noFill/>
              </a:ln>
            </p:spPr>
          </p:pic>
          <p:pic>
            <p:nvPicPr>
              <p:cNvPr id="945" name="Google Shape;945;p58" descr="Image result for 1U Supermicro"/>
              <p:cNvPicPr preferRelativeResize="0"/>
              <p:nvPr/>
            </p:nvPicPr>
            <p:blipFill rotWithShape="1">
              <a:blip r:embed="rId4">
                <a:alphaModFix/>
              </a:blip>
              <a:srcRect l="3152" t="51231" r="1898" b="10772"/>
              <a:stretch/>
            </p:blipFill>
            <p:spPr>
              <a:xfrm>
                <a:off x="3357606" y="2640144"/>
                <a:ext cx="1828800" cy="163713"/>
              </a:xfrm>
              <a:prstGeom prst="rect">
                <a:avLst/>
              </a:prstGeom>
              <a:noFill/>
              <a:ln>
                <a:noFill/>
              </a:ln>
            </p:spPr>
          </p:pic>
          <p:pic>
            <p:nvPicPr>
              <p:cNvPr id="946" name="Google Shape;946;p58" descr="Image result for 1U Supermicro"/>
              <p:cNvPicPr preferRelativeResize="0"/>
              <p:nvPr/>
            </p:nvPicPr>
            <p:blipFill rotWithShape="1">
              <a:blip r:embed="rId4">
                <a:alphaModFix/>
              </a:blip>
              <a:srcRect l="3152" t="51231" r="1898" b="10772"/>
              <a:stretch/>
            </p:blipFill>
            <p:spPr>
              <a:xfrm>
                <a:off x="3357606" y="2486754"/>
                <a:ext cx="1828800" cy="163713"/>
              </a:xfrm>
              <a:prstGeom prst="rect">
                <a:avLst/>
              </a:prstGeom>
              <a:noFill/>
              <a:ln>
                <a:noFill/>
              </a:ln>
            </p:spPr>
          </p:pic>
          <p:pic>
            <p:nvPicPr>
              <p:cNvPr id="947" name="Google Shape;947;p58"/>
              <p:cNvPicPr preferRelativeResize="0"/>
              <p:nvPr/>
            </p:nvPicPr>
            <p:blipFill rotWithShape="1">
              <a:blip r:embed="rId9">
                <a:alphaModFix/>
              </a:blip>
              <a:srcRect l="4811" t="49232" r="4567" b="38820"/>
              <a:stretch/>
            </p:blipFill>
            <p:spPr>
              <a:xfrm>
                <a:off x="3357606" y="2297051"/>
                <a:ext cx="1828800" cy="180814"/>
              </a:xfrm>
              <a:prstGeom prst="rect">
                <a:avLst/>
              </a:prstGeom>
              <a:noFill/>
              <a:ln>
                <a:noFill/>
              </a:ln>
            </p:spPr>
          </p:pic>
          <p:pic>
            <p:nvPicPr>
              <p:cNvPr id="948" name="Google Shape;948;p58" descr="Image result for 1U Supermicro"/>
              <p:cNvPicPr preferRelativeResize="0"/>
              <p:nvPr/>
            </p:nvPicPr>
            <p:blipFill rotWithShape="1">
              <a:blip r:embed="rId4">
                <a:alphaModFix/>
              </a:blip>
              <a:srcRect l="3152" t="51231" r="1898" b="10772"/>
              <a:stretch/>
            </p:blipFill>
            <p:spPr>
              <a:xfrm>
                <a:off x="3357606" y="2806619"/>
                <a:ext cx="1828800" cy="163713"/>
              </a:xfrm>
              <a:prstGeom prst="rect">
                <a:avLst/>
              </a:prstGeom>
              <a:noFill/>
              <a:ln>
                <a:noFill/>
              </a:ln>
            </p:spPr>
          </p:pic>
          <p:sp>
            <p:nvSpPr>
              <p:cNvPr id="949" name="Google Shape;949;p58"/>
              <p:cNvSpPr txBox="1"/>
              <p:nvPr/>
            </p:nvSpPr>
            <p:spPr>
              <a:xfrm>
                <a:off x="4676674" y="2495983"/>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950" name="Google Shape;950;p58"/>
              <p:cNvSpPr txBox="1"/>
              <p:nvPr/>
            </p:nvSpPr>
            <p:spPr>
              <a:xfrm>
                <a:off x="4676674" y="2648383"/>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951" name="Google Shape;951;p58"/>
              <p:cNvSpPr txBox="1"/>
              <p:nvPr/>
            </p:nvSpPr>
            <p:spPr>
              <a:xfrm>
                <a:off x="4676674" y="2803858"/>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952" name="Google Shape;952;p58"/>
              <p:cNvSpPr txBox="1"/>
              <p:nvPr/>
            </p:nvSpPr>
            <p:spPr>
              <a:xfrm>
                <a:off x="4676674" y="3221543"/>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953" name="Google Shape;953;p58"/>
              <p:cNvSpPr txBox="1"/>
              <p:nvPr/>
            </p:nvSpPr>
            <p:spPr>
              <a:xfrm>
                <a:off x="4676674" y="3874269"/>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954" name="Google Shape;954;p58"/>
              <p:cNvSpPr txBox="1"/>
              <p:nvPr/>
            </p:nvSpPr>
            <p:spPr>
              <a:xfrm>
                <a:off x="4676674" y="4544274"/>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955" name="Google Shape;955;p58"/>
              <p:cNvSpPr txBox="1"/>
              <p:nvPr/>
            </p:nvSpPr>
            <p:spPr>
              <a:xfrm>
                <a:off x="4676674" y="5257543"/>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956" name="Google Shape;956;p58"/>
              <p:cNvSpPr txBox="1"/>
              <p:nvPr/>
            </p:nvSpPr>
            <p:spPr>
              <a:xfrm>
                <a:off x="4676674" y="5927547"/>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pic>
            <p:nvPicPr>
              <p:cNvPr id="957" name="Google Shape;957;p58"/>
              <p:cNvPicPr preferRelativeResize="0"/>
              <p:nvPr/>
            </p:nvPicPr>
            <p:blipFill rotWithShape="1">
              <a:blip r:embed="rId10">
                <a:alphaModFix/>
              </a:blip>
              <a:srcRect t="30302" b="35318"/>
              <a:stretch/>
            </p:blipFill>
            <p:spPr>
              <a:xfrm>
                <a:off x="3570874" y="3221542"/>
                <a:ext cx="861573" cy="135763"/>
              </a:xfrm>
              <a:prstGeom prst="rect">
                <a:avLst/>
              </a:prstGeom>
              <a:solidFill>
                <a:schemeClr val="accent2">
                  <a:alpha val="52940"/>
                </a:schemeClr>
              </a:solidFill>
              <a:ln>
                <a:noFill/>
              </a:ln>
            </p:spPr>
          </p:pic>
          <p:pic>
            <p:nvPicPr>
              <p:cNvPr id="958" name="Google Shape;958;p58"/>
              <p:cNvPicPr preferRelativeResize="0"/>
              <p:nvPr/>
            </p:nvPicPr>
            <p:blipFill rotWithShape="1">
              <a:blip r:embed="rId10">
                <a:alphaModFix/>
              </a:blip>
              <a:srcRect t="30302" b="35318"/>
              <a:stretch/>
            </p:blipFill>
            <p:spPr>
              <a:xfrm>
                <a:off x="3547183" y="3874269"/>
                <a:ext cx="861573" cy="135763"/>
              </a:xfrm>
              <a:prstGeom prst="rect">
                <a:avLst/>
              </a:prstGeom>
              <a:solidFill>
                <a:schemeClr val="accent2">
                  <a:alpha val="52940"/>
                </a:schemeClr>
              </a:solidFill>
              <a:ln>
                <a:noFill/>
              </a:ln>
            </p:spPr>
          </p:pic>
          <p:pic>
            <p:nvPicPr>
              <p:cNvPr id="959" name="Google Shape;959;p58"/>
              <p:cNvPicPr preferRelativeResize="0"/>
              <p:nvPr/>
            </p:nvPicPr>
            <p:blipFill rotWithShape="1">
              <a:blip r:embed="rId10">
                <a:alphaModFix/>
              </a:blip>
              <a:srcRect t="30302" b="35318"/>
              <a:stretch/>
            </p:blipFill>
            <p:spPr>
              <a:xfrm>
                <a:off x="3570875" y="4530675"/>
                <a:ext cx="861573" cy="135763"/>
              </a:xfrm>
              <a:prstGeom prst="rect">
                <a:avLst/>
              </a:prstGeom>
              <a:solidFill>
                <a:schemeClr val="accent2">
                  <a:alpha val="52940"/>
                </a:schemeClr>
              </a:solidFill>
              <a:ln>
                <a:noFill/>
              </a:ln>
            </p:spPr>
          </p:pic>
          <p:pic>
            <p:nvPicPr>
              <p:cNvPr id="960" name="Google Shape;960;p58"/>
              <p:cNvPicPr preferRelativeResize="0"/>
              <p:nvPr/>
            </p:nvPicPr>
            <p:blipFill rotWithShape="1">
              <a:blip r:embed="rId10">
                <a:alphaModFix/>
              </a:blip>
              <a:srcRect t="30302" b="35318"/>
              <a:stretch/>
            </p:blipFill>
            <p:spPr>
              <a:xfrm>
                <a:off x="3588028" y="5249260"/>
                <a:ext cx="861573" cy="135763"/>
              </a:xfrm>
              <a:prstGeom prst="rect">
                <a:avLst/>
              </a:prstGeom>
              <a:solidFill>
                <a:schemeClr val="accent2">
                  <a:alpha val="52940"/>
                </a:schemeClr>
              </a:solidFill>
              <a:ln>
                <a:noFill/>
              </a:ln>
            </p:spPr>
          </p:pic>
          <p:pic>
            <p:nvPicPr>
              <p:cNvPr id="961" name="Google Shape;961;p58"/>
              <p:cNvPicPr preferRelativeResize="0"/>
              <p:nvPr/>
            </p:nvPicPr>
            <p:blipFill rotWithShape="1">
              <a:blip r:embed="rId10">
                <a:alphaModFix/>
              </a:blip>
              <a:srcRect t="30302" b="35318"/>
              <a:stretch/>
            </p:blipFill>
            <p:spPr>
              <a:xfrm>
                <a:off x="3588028" y="5870685"/>
                <a:ext cx="861573" cy="135763"/>
              </a:xfrm>
              <a:prstGeom prst="rect">
                <a:avLst/>
              </a:prstGeom>
              <a:solidFill>
                <a:schemeClr val="accent2">
                  <a:alpha val="52940"/>
                </a:schemeClr>
              </a:solidFill>
              <a:ln>
                <a:noFill/>
              </a:ln>
            </p:spPr>
          </p:pic>
          <p:grpSp>
            <p:nvGrpSpPr>
              <p:cNvPr id="962" name="Google Shape;962;p58"/>
              <p:cNvGrpSpPr/>
              <p:nvPr/>
            </p:nvGrpSpPr>
            <p:grpSpPr>
              <a:xfrm>
                <a:off x="3558906" y="2492396"/>
                <a:ext cx="1031348" cy="146469"/>
                <a:chOff x="6979753" y="2528456"/>
                <a:chExt cx="1031348" cy="146469"/>
              </a:xfrm>
            </p:grpSpPr>
            <p:sp>
              <p:nvSpPr>
                <p:cNvPr id="963" name="Google Shape;963;p58"/>
                <p:cNvSpPr txBox="1"/>
                <p:nvPr/>
              </p:nvSpPr>
              <p:spPr>
                <a:xfrm>
                  <a:off x="6979753" y="2536325"/>
                  <a:ext cx="360600" cy="138600"/>
                </a:xfrm>
                <a:prstGeom prst="rect">
                  <a:avLst/>
                </a:prstGeom>
                <a:solidFill>
                  <a:schemeClr val="accent2">
                    <a:alpha val="5765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pic>
              <p:nvPicPr>
                <p:cNvPr id="964" name="Google Shape;964;p58"/>
                <p:cNvPicPr preferRelativeResize="0"/>
                <p:nvPr/>
              </p:nvPicPr>
              <p:blipFill rotWithShape="1">
                <a:blip r:embed="rId10">
                  <a:alphaModFix/>
                </a:blip>
                <a:srcRect l="10478" t="13641" r="62987" b="13721"/>
                <a:stretch/>
              </p:blipFill>
              <p:spPr>
                <a:xfrm>
                  <a:off x="7840806" y="2528456"/>
                  <a:ext cx="170295" cy="132706"/>
                </a:xfrm>
                <a:prstGeom prst="rect">
                  <a:avLst/>
                </a:prstGeom>
                <a:solidFill>
                  <a:schemeClr val="accent2">
                    <a:alpha val="52940"/>
                  </a:schemeClr>
                </a:solidFill>
                <a:ln>
                  <a:noFill/>
                </a:ln>
              </p:spPr>
            </p:pic>
          </p:grpSp>
          <p:grpSp>
            <p:nvGrpSpPr>
              <p:cNvPr id="965" name="Google Shape;965;p58"/>
              <p:cNvGrpSpPr/>
              <p:nvPr/>
            </p:nvGrpSpPr>
            <p:grpSpPr>
              <a:xfrm>
                <a:off x="3813640" y="2648383"/>
                <a:ext cx="782964" cy="142969"/>
                <a:chOff x="7234487" y="2684443"/>
                <a:chExt cx="782964" cy="142969"/>
              </a:xfrm>
            </p:grpSpPr>
            <p:sp>
              <p:nvSpPr>
                <p:cNvPr id="966" name="Google Shape;966;p58"/>
                <p:cNvSpPr txBox="1"/>
                <p:nvPr/>
              </p:nvSpPr>
              <p:spPr>
                <a:xfrm>
                  <a:off x="7234487" y="2688812"/>
                  <a:ext cx="156900" cy="138600"/>
                </a:xfrm>
                <a:prstGeom prst="rect">
                  <a:avLst/>
                </a:prstGeom>
                <a:solidFill>
                  <a:schemeClr val="accent2">
                    <a:alpha val="5765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pic>
              <p:nvPicPr>
                <p:cNvPr id="967" name="Google Shape;967;p58"/>
                <p:cNvPicPr preferRelativeResize="0"/>
                <p:nvPr/>
              </p:nvPicPr>
              <p:blipFill rotWithShape="1">
                <a:blip r:embed="rId10">
                  <a:alphaModFix/>
                </a:blip>
                <a:srcRect l="10478" t="13641" r="62987" b="13721"/>
                <a:stretch/>
              </p:blipFill>
              <p:spPr>
                <a:xfrm>
                  <a:off x="7847156" y="2684443"/>
                  <a:ext cx="170295" cy="132706"/>
                </a:xfrm>
                <a:prstGeom prst="rect">
                  <a:avLst/>
                </a:prstGeom>
                <a:solidFill>
                  <a:schemeClr val="accent2">
                    <a:alpha val="52940"/>
                  </a:schemeClr>
                </a:solidFill>
                <a:ln>
                  <a:noFill/>
                </a:ln>
              </p:spPr>
            </p:pic>
          </p:grpSp>
          <p:grpSp>
            <p:nvGrpSpPr>
              <p:cNvPr id="968" name="Google Shape;968;p58"/>
              <p:cNvGrpSpPr/>
              <p:nvPr/>
            </p:nvGrpSpPr>
            <p:grpSpPr>
              <a:xfrm>
                <a:off x="3914675" y="2818899"/>
                <a:ext cx="681929" cy="139726"/>
                <a:chOff x="7335522" y="2854959"/>
                <a:chExt cx="681929" cy="139726"/>
              </a:xfrm>
            </p:grpSpPr>
            <p:sp>
              <p:nvSpPr>
                <p:cNvPr id="969" name="Google Shape;969;p58"/>
                <p:cNvSpPr txBox="1"/>
                <p:nvPr/>
              </p:nvSpPr>
              <p:spPr>
                <a:xfrm>
                  <a:off x="7335522" y="2856085"/>
                  <a:ext cx="360600" cy="138600"/>
                </a:xfrm>
                <a:prstGeom prst="rect">
                  <a:avLst/>
                </a:prstGeom>
                <a:solidFill>
                  <a:schemeClr val="accent2">
                    <a:alpha val="5765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pic>
              <p:nvPicPr>
                <p:cNvPr id="970" name="Google Shape;970;p58"/>
                <p:cNvPicPr preferRelativeResize="0"/>
                <p:nvPr/>
              </p:nvPicPr>
              <p:blipFill rotWithShape="1">
                <a:blip r:embed="rId10">
                  <a:alphaModFix/>
                </a:blip>
                <a:srcRect l="10478" t="13641" r="62987" b="13721"/>
                <a:stretch/>
              </p:blipFill>
              <p:spPr>
                <a:xfrm>
                  <a:off x="7847156" y="2854959"/>
                  <a:ext cx="170295" cy="132706"/>
                </a:xfrm>
                <a:prstGeom prst="rect">
                  <a:avLst/>
                </a:prstGeom>
                <a:solidFill>
                  <a:schemeClr val="accent2">
                    <a:alpha val="52940"/>
                  </a:schemeClr>
                </a:solidFill>
                <a:ln>
                  <a:noFill/>
                </a:ln>
              </p:spPr>
            </p:pic>
          </p:grpSp>
        </p:grpSp>
      </p:grpSp>
      <p:grpSp>
        <p:nvGrpSpPr>
          <p:cNvPr id="971" name="Google Shape;971;p58"/>
          <p:cNvGrpSpPr/>
          <p:nvPr/>
        </p:nvGrpSpPr>
        <p:grpSpPr>
          <a:xfrm>
            <a:off x="10367462" y="3112711"/>
            <a:ext cx="1560048" cy="2017001"/>
            <a:chOff x="10367462" y="2977239"/>
            <a:chExt cx="1560048" cy="2017001"/>
          </a:xfrm>
        </p:grpSpPr>
        <p:grpSp>
          <p:nvGrpSpPr>
            <p:cNvPr id="972" name="Google Shape;972;p58"/>
            <p:cNvGrpSpPr/>
            <p:nvPr/>
          </p:nvGrpSpPr>
          <p:grpSpPr>
            <a:xfrm>
              <a:off x="10367462" y="2977239"/>
              <a:ext cx="645648" cy="1102601"/>
              <a:chOff x="3357606" y="2097540"/>
              <a:chExt cx="1832145" cy="4234260"/>
            </a:xfrm>
          </p:grpSpPr>
          <p:pic>
            <p:nvPicPr>
              <p:cNvPr id="973" name="Google Shape;973;p58"/>
              <p:cNvPicPr preferRelativeResize="0"/>
              <p:nvPr/>
            </p:nvPicPr>
            <p:blipFill rotWithShape="1">
              <a:blip r:embed="rId7">
                <a:alphaModFix/>
              </a:blip>
              <a:srcRect l="959" t="38164" r="2160"/>
              <a:stretch/>
            </p:blipFill>
            <p:spPr>
              <a:xfrm>
                <a:off x="3357606" y="2097540"/>
                <a:ext cx="1828800" cy="199511"/>
              </a:xfrm>
              <a:prstGeom prst="rect">
                <a:avLst/>
              </a:prstGeom>
              <a:noFill/>
              <a:ln>
                <a:noFill/>
              </a:ln>
            </p:spPr>
          </p:pic>
          <p:pic>
            <p:nvPicPr>
              <p:cNvPr id="974" name="Google Shape;974;p58" descr="http://www.supermicro.com/CDS_Image/uploads/chassis/cse-847beic-r1k28lpb_front_1.jpg"/>
              <p:cNvPicPr preferRelativeResize="0"/>
              <p:nvPr/>
            </p:nvPicPr>
            <p:blipFill rotWithShape="1">
              <a:blip r:embed="rId8">
                <a:alphaModFix/>
              </a:blip>
              <a:srcRect t="21777"/>
              <a:stretch/>
            </p:blipFill>
            <p:spPr>
              <a:xfrm>
                <a:off x="3360953" y="2981775"/>
                <a:ext cx="1828798" cy="670005"/>
              </a:xfrm>
              <a:prstGeom prst="rect">
                <a:avLst/>
              </a:prstGeom>
              <a:noFill/>
              <a:ln>
                <a:noFill/>
              </a:ln>
            </p:spPr>
          </p:pic>
          <p:pic>
            <p:nvPicPr>
              <p:cNvPr id="975" name="Google Shape;975;p58" descr="http://www.supermicro.com/CDS_Image/uploads/chassis/cse-847beic-r1k28lpb_front_1.jpg"/>
              <p:cNvPicPr preferRelativeResize="0"/>
              <p:nvPr/>
            </p:nvPicPr>
            <p:blipFill rotWithShape="1">
              <a:blip r:embed="rId8">
                <a:alphaModFix/>
              </a:blip>
              <a:srcRect t="21777"/>
              <a:stretch/>
            </p:blipFill>
            <p:spPr>
              <a:xfrm>
                <a:off x="3360953" y="3651780"/>
                <a:ext cx="1828798" cy="670005"/>
              </a:xfrm>
              <a:prstGeom prst="rect">
                <a:avLst/>
              </a:prstGeom>
              <a:noFill/>
              <a:ln>
                <a:noFill/>
              </a:ln>
            </p:spPr>
          </p:pic>
          <p:pic>
            <p:nvPicPr>
              <p:cNvPr id="976" name="Google Shape;976;p58" descr="http://www.supermicro.com/CDS_Image/uploads/chassis/cse-847beic-r1k28lpb_front_1.jpg"/>
              <p:cNvPicPr preferRelativeResize="0"/>
              <p:nvPr/>
            </p:nvPicPr>
            <p:blipFill rotWithShape="1">
              <a:blip r:embed="rId8">
                <a:alphaModFix/>
              </a:blip>
              <a:srcRect t="21777"/>
              <a:stretch/>
            </p:blipFill>
            <p:spPr>
              <a:xfrm>
                <a:off x="3360953" y="4321785"/>
                <a:ext cx="1828798" cy="670005"/>
              </a:xfrm>
              <a:prstGeom prst="rect">
                <a:avLst/>
              </a:prstGeom>
              <a:noFill/>
              <a:ln>
                <a:noFill/>
              </a:ln>
            </p:spPr>
          </p:pic>
          <p:pic>
            <p:nvPicPr>
              <p:cNvPr id="977" name="Google Shape;977;p58" descr="http://www.supermicro.com/CDS_Image/uploads/chassis/cse-847beic-r1k28lpb_front_1.jpg"/>
              <p:cNvPicPr preferRelativeResize="0"/>
              <p:nvPr/>
            </p:nvPicPr>
            <p:blipFill rotWithShape="1">
              <a:blip r:embed="rId8">
                <a:alphaModFix/>
              </a:blip>
              <a:srcRect t="21777"/>
              <a:stretch/>
            </p:blipFill>
            <p:spPr>
              <a:xfrm>
                <a:off x="3360953" y="4991790"/>
                <a:ext cx="1828798" cy="670005"/>
              </a:xfrm>
              <a:prstGeom prst="rect">
                <a:avLst/>
              </a:prstGeom>
              <a:noFill/>
              <a:ln>
                <a:noFill/>
              </a:ln>
            </p:spPr>
          </p:pic>
          <p:pic>
            <p:nvPicPr>
              <p:cNvPr id="978" name="Google Shape;978;p58" descr="http://www.supermicro.com/CDS_Image/uploads/chassis/cse-847beic-r1k28lpb_front_1.jpg"/>
              <p:cNvPicPr preferRelativeResize="0"/>
              <p:nvPr/>
            </p:nvPicPr>
            <p:blipFill rotWithShape="1">
              <a:blip r:embed="rId8">
                <a:alphaModFix/>
              </a:blip>
              <a:srcRect t="21777"/>
              <a:stretch/>
            </p:blipFill>
            <p:spPr>
              <a:xfrm>
                <a:off x="3360953" y="5661795"/>
                <a:ext cx="1828798" cy="670005"/>
              </a:xfrm>
              <a:prstGeom prst="rect">
                <a:avLst/>
              </a:prstGeom>
              <a:noFill/>
              <a:ln>
                <a:noFill/>
              </a:ln>
            </p:spPr>
          </p:pic>
          <p:pic>
            <p:nvPicPr>
              <p:cNvPr id="979" name="Google Shape;979;p58" descr="Image result for 1U Supermicro"/>
              <p:cNvPicPr preferRelativeResize="0"/>
              <p:nvPr/>
            </p:nvPicPr>
            <p:blipFill rotWithShape="1">
              <a:blip r:embed="rId4">
                <a:alphaModFix/>
              </a:blip>
              <a:srcRect l="3152" t="51231" r="1898" b="10772"/>
              <a:stretch/>
            </p:blipFill>
            <p:spPr>
              <a:xfrm>
                <a:off x="3357606" y="2640144"/>
                <a:ext cx="1828800" cy="163713"/>
              </a:xfrm>
              <a:prstGeom prst="rect">
                <a:avLst/>
              </a:prstGeom>
              <a:noFill/>
              <a:ln>
                <a:noFill/>
              </a:ln>
            </p:spPr>
          </p:pic>
          <p:pic>
            <p:nvPicPr>
              <p:cNvPr id="980" name="Google Shape;980;p58" descr="Image result for 1U Supermicro"/>
              <p:cNvPicPr preferRelativeResize="0"/>
              <p:nvPr/>
            </p:nvPicPr>
            <p:blipFill rotWithShape="1">
              <a:blip r:embed="rId4">
                <a:alphaModFix/>
              </a:blip>
              <a:srcRect l="3152" t="51231" r="1898" b="10772"/>
              <a:stretch/>
            </p:blipFill>
            <p:spPr>
              <a:xfrm>
                <a:off x="3357606" y="2486754"/>
                <a:ext cx="1828800" cy="163713"/>
              </a:xfrm>
              <a:prstGeom prst="rect">
                <a:avLst/>
              </a:prstGeom>
              <a:noFill/>
              <a:ln>
                <a:noFill/>
              </a:ln>
            </p:spPr>
          </p:pic>
          <p:pic>
            <p:nvPicPr>
              <p:cNvPr id="981" name="Google Shape;981;p58"/>
              <p:cNvPicPr preferRelativeResize="0"/>
              <p:nvPr/>
            </p:nvPicPr>
            <p:blipFill rotWithShape="1">
              <a:blip r:embed="rId9">
                <a:alphaModFix/>
              </a:blip>
              <a:srcRect l="4811" t="49232" r="4567" b="38820"/>
              <a:stretch/>
            </p:blipFill>
            <p:spPr>
              <a:xfrm>
                <a:off x="3357606" y="2297051"/>
                <a:ext cx="1828800" cy="180814"/>
              </a:xfrm>
              <a:prstGeom prst="rect">
                <a:avLst/>
              </a:prstGeom>
              <a:noFill/>
              <a:ln>
                <a:noFill/>
              </a:ln>
            </p:spPr>
          </p:pic>
          <p:pic>
            <p:nvPicPr>
              <p:cNvPr id="982" name="Google Shape;982;p58" descr="Image result for 1U Supermicro"/>
              <p:cNvPicPr preferRelativeResize="0"/>
              <p:nvPr/>
            </p:nvPicPr>
            <p:blipFill rotWithShape="1">
              <a:blip r:embed="rId4">
                <a:alphaModFix/>
              </a:blip>
              <a:srcRect l="3152" t="51231" r="1898" b="10772"/>
              <a:stretch/>
            </p:blipFill>
            <p:spPr>
              <a:xfrm>
                <a:off x="3357606" y="2806619"/>
                <a:ext cx="1828800" cy="163713"/>
              </a:xfrm>
              <a:prstGeom prst="rect">
                <a:avLst/>
              </a:prstGeom>
              <a:noFill/>
              <a:ln>
                <a:noFill/>
              </a:ln>
            </p:spPr>
          </p:pic>
          <p:sp>
            <p:nvSpPr>
              <p:cNvPr id="983" name="Google Shape;983;p58"/>
              <p:cNvSpPr txBox="1"/>
              <p:nvPr/>
            </p:nvSpPr>
            <p:spPr>
              <a:xfrm>
                <a:off x="4676674" y="2495983"/>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984" name="Google Shape;984;p58"/>
              <p:cNvSpPr txBox="1"/>
              <p:nvPr/>
            </p:nvSpPr>
            <p:spPr>
              <a:xfrm>
                <a:off x="4676674" y="2648383"/>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985" name="Google Shape;985;p58"/>
              <p:cNvSpPr txBox="1"/>
              <p:nvPr/>
            </p:nvSpPr>
            <p:spPr>
              <a:xfrm>
                <a:off x="4676674" y="2803858"/>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986" name="Google Shape;986;p58"/>
              <p:cNvSpPr txBox="1"/>
              <p:nvPr/>
            </p:nvSpPr>
            <p:spPr>
              <a:xfrm>
                <a:off x="4676674" y="3221543"/>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987" name="Google Shape;987;p58"/>
              <p:cNvSpPr txBox="1"/>
              <p:nvPr/>
            </p:nvSpPr>
            <p:spPr>
              <a:xfrm>
                <a:off x="4676674" y="3874269"/>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988" name="Google Shape;988;p58"/>
              <p:cNvSpPr txBox="1"/>
              <p:nvPr/>
            </p:nvSpPr>
            <p:spPr>
              <a:xfrm>
                <a:off x="4676674" y="4544274"/>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989" name="Google Shape;989;p58"/>
              <p:cNvSpPr txBox="1"/>
              <p:nvPr/>
            </p:nvSpPr>
            <p:spPr>
              <a:xfrm>
                <a:off x="4676674" y="5257543"/>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990" name="Google Shape;990;p58"/>
              <p:cNvSpPr txBox="1"/>
              <p:nvPr/>
            </p:nvSpPr>
            <p:spPr>
              <a:xfrm>
                <a:off x="4676674" y="5927547"/>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pic>
            <p:nvPicPr>
              <p:cNvPr id="991" name="Google Shape;991;p58"/>
              <p:cNvPicPr preferRelativeResize="0"/>
              <p:nvPr/>
            </p:nvPicPr>
            <p:blipFill rotWithShape="1">
              <a:blip r:embed="rId10">
                <a:alphaModFix/>
              </a:blip>
              <a:srcRect t="30302" b="35318"/>
              <a:stretch/>
            </p:blipFill>
            <p:spPr>
              <a:xfrm>
                <a:off x="3570874" y="3221542"/>
                <a:ext cx="861573" cy="135763"/>
              </a:xfrm>
              <a:prstGeom prst="rect">
                <a:avLst/>
              </a:prstGeom>
              <a:solidFill>
                <a:schemeClr val="accent2">
                  <a:alpha val="52940"/>
                </a:schemeClr>
              </a:solidFill>
              <a:ln>
                <a:noFill/>
              </a:ln>
            </p:spPr>
          </p:pic>
          <p:pic>
            <p:nvPicPr>
              <p:cNvPr id="992" name="Google Shape;992;p58"/>
              <p:cNvPicPr preferRelativeResize="0"/>
              <p:nvPr/>
            </p:nvPicPr>
            <p:blipFill rotWithShape="1">
              <a:blip r:embed="rId10">
                <a:alphaModFix/>
              </a:blip>
              <a:srcRect t="30302" b="35318"/>
              <a:stretch/>
            </p:blipFill>
            <p:spPr>
              <a:xfrm>
                <a:off x="3547183" y="3874269"/>
                <a:ext cx="861573" cy="135763"/>
              </a:xfrm>
              <a:prstGeom prst="rect">
                <a:avLst/>
              </a:prstGeom>
              <a:solidFill>
                <a:schemeClr val="accent2">
                  <a:alpha val="52940"/>
                </a:schemeClr>
              </a:solidFill>
              <a:ln>
                <a:noFill/>
              </a:ln>
            </p:spPr>
          </p:pic>
          <p:pic>
            <p:nvPicPr>
              <p:cNvPr id="993" name="Google Shape;993;p58"/>
              <p:cNvPicPr preferRelativeResize="0"/>
              <p:nvPr/>
            </p:nvPicPr>
            <p:blipFill rotWithShape="1">
              <a:blip r:embed="rId10">
                <a:alphaModFix/>
              </a:blip>
              <a:srcRect t="30302" b="35318"/>
              <a:stretch/>
            </p:blipFill>
            <p:spPr>
              <a:xfrm>
                <a:off x="3570875" y="4530675"/>
                <a:ext cx="861573" cy="135763"/>
              </a:xfrm>
              <a:prstGeom prst="rect">
                <a:avLst/>
              </a:prstGeom>
              <a:solidFill>
                <a:schemeClr val="accent2">
                  <a:alpha val="52940"/>
                </a:schemeClr>
              </a:solidFill>
              <a:ln>
                <a:noFill/>
              </a:ln>
            </p:spPr>
          </p:pic>
          <p:pic>
            <p:nvPicPr>
              <p:cNvPr id="994" name="Google Shape;994;p58"/>
              <p:cNvPicPr preferRelativeResize="0"/>
              <p:nvPr/>
            </p:nvPicPr>
            <p:blipFill rotWithShape="1">
              <a:blip r:embed="rId10">
                <a:alphaModFix/>
              </a:blip>
              <a:srcRect t="30302" b="35318"/>
              <a:stretch/>
            </p:blipFill>
            <p:spPr>
              <a:xfrm>
                <a:off x="3588028" y="5249260"/>
                <a:ext cx="861573" cy="135763"/>
              </a:xfrm>
              <a:prstGeom prst="rect">
                <a:avLst/>
              </a:prstGeom>
              <a:solidFill>
                <a:schemeClr val="accent2">
                  <a:alpha val="52940"/>
                </a:schemeClr>
              </a:solidFill>
              <a:ln>
                <a:noFill/>
              </a:ln>
            </p:spPr>
          </p:pic>
          <p:pic>
            <p:nvPicPr>
              <p:cNvPr id="995" name="Google Shape;995;p58"/>
              <p:cNvPicPr preferRelativeResize="0"/>
              <p:nvPr/>
            </p:nvPicPr>
            <p:blipFill rotWithShape="1">
              <a:blip r:embed="rId10">
                <a:alphaModFix/>
              </a:blip>
              <a:srcRect t="30302" b="35318"/>
              <a:stretch/>
            </p:blipFill>
            <p:spPr>
              <a:xfrm>
                <a:off x="3588028" y="5870685"/>
                <a:ext cx="861573" cy="135763"/>
              </a:xfrm>
              <a:prstGeom prst="rect">
                <a:avLst/>
              </a:prstGeom>
              <a:solidFill>
                <a:schemeClr val="accent2">
                  <a:alpha val="52940"/>
                </a:schemeClr>
              </a:solidFill>
              <a:ln>
                <a:noFill/>
              </a:ln>
            </p:spPr>
          </p:pic>
          <p:grpSp>
            <p:nvGrpSpPr>
              <p:cNvPr id="996" name="Google Shape;996;p58"/>
              <p:cNvGrpSpPr/>
              <p:nvPr/>
            </p:nvGrpSpPr>
            <p:grpSpPr>
              <a:xfrm>
                <a:off x="3558906" y="2492396"/>
                <a:ext cx="1031348" cy="146469"/>
                <a:chOff x="6979753" y="2528456"/>
                <a:chExt cx="1031348" cy="146469"/>
              </a:xfrm>
            </p:grpSpPr>
            <p:sp>
              <p:nvSpPr>
                <p:cNvPr id="997" name="Google Shape;997;p58"/>
                <p:cNvSpPr txBox="1"/>
                <p:nvPr/>
              </p:nvSpPr>
              <p:spPr>
                <a:xfrm>
                  <a:off x="6979753" y="2536325"/>
                  <a:ext cx="360600" cy="138600"/>
                </a:xfrm>
                <a:prstGeom prst="rect">
                  <a:avLst/>
                </a:prstGeom>
                <a:solidFill>
                  <a:schemeClr val="accent2">
                    <a:alpha val="5765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pic>
              <p:nvPicPr>
                <p:cNvPr id="998" name="Google Shape;998;p58"/>
                <p:cNvPicPr preferRelativeResize="0"/>
                <p:nvPr/>
              </p:nvPicPr>
              <p:blipFill rotWithShape="1">
                <a:blip r:embed="rId10">
                  <a:alphaModFix/>
                </a:blip>
                <a:srcRect l="10478" t="13641" r="62987" b="13721"/>
                <a:stretch/>
              </p:blipFill>
              <p:spPr>
                <a:xfrm>
                  <a:off x="7840806" y="2528456"/>
                  <a:ext cx="170295" cy="132706"/>
                </a:xfrm>
                <a:prstGeom prst="rect">
                  <a:avLst/>
                </a:prstGeom>
                <a:solidFill>
                  <a:schemeClr val="accent2">
                    <a:alpha val="52940"/>
                  </a:schemeClr>
                </a:solidFill>
                <a:ln>
                  <a:noFill/>
                </a:ln>
              </p:spPr>
            </p:pic>
          </p:grpSp>
          <p:grpSp>
            <p:nvGrpSpPr>
              <p:cNvPr id="999" name="Google Shape;999;p58"/>
              <p:cNvGrpSpPr/>
              <p:nvPr/>
            </p:nvGrpSpPr>
            <p:grpSpPr>
              <a:xfrm>
                <a:off x="3813640" y="2648383"/>
                <a:ext cx="782964" cy="142969"/>
                <a:chOff x="7234487" y="2684443"/>
                <a:chExt cx="782964" cy="142969"/>
              </a:xfrm>
            </p:grpSpPr>
            <p:sp>
              <p:nvSpPr>
                <p:cNvPr id="1000" name="Google Shape;1000;p58"/>
                <p:cNvSpPr txBox="1"/>
                <p:nvPr/>
              </p:nvSpPr>
              <p:spPr>
                <a:xfrm>
                  <a:off x="7234487" y="2688812"/>
                  <a:ext cx="156900" cy="138600"/>
                </a:xfrm>
                <a:prstGeom prst="rect">
                  <a:avLst/>
                </a:prstGeom>
                <a:solidFill>
                  <a:schemeClr val="accent2">
                    <a:alpha val="5765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pic>
              <p:nvPicPr>
                <p:cNvPr id="1001" name="Google Shape;1001;p58"/>
                <p:cNvPicPr preferRelativeResize="0"/>
                <p:nvPr/>
              </p:nvPicPr>
              <p:blipFill rotWithShape="1">
                <a:blip r:embed="rId10">
                  <a:alphaModFix/>
                </a:blip>
                <a:srcRect l="10478" t="13641" r="62987" b="13721"/>
                <a:stretch/>
              </p:blipFill>
              <p:spPr>
                <a:xfrm>
                  <a:off x="7847156" y="2684443"/>
                  <a:ext cx="170295" cy="132706"/>
                </a:xfrm>
                <a:prstGeom prst="rect">
                  <a:avLst/>
                </a:prstGeom>
                <a:solidFill>
                  <a:schemeClr val="accent2">
                    <a:alpha val="52940"/>
                  </a:schemeClr>
                </a:solidFill>
                <a:ln>
                  <a:noFill/>
                </a:ln>
              </p:spPr>
            </p:pic>
          </p:grpSp>
          <p:grpSp>
            <p:nvGrpSpPr>
              <p:cNvPr id="1002" name="Google Shape;1002;p58"/>
              <p:cNvGrpSpPr/>
              <p:nvPr/>
            </p:nvGrpSpPr>
            <p:grpSpPr>
              <a:xfrm>
                <a:off x="3914675" y="2818899"/>
                <a:ext cx="681929" cy="139726"/>
                <a:chOff x="7335522" y="2854959"/>
                <a:chExt cx="681929" cy="139726"/>
              </a:xfrm>
            </p:grpSpPr>
            <p:sp>
              <p:nvSpPr>
                <p:cNvPr id="1003" name="Google Shape;1003;p58"/>
                <p:cNvSpPr txBox="1"/>
                <p:nvPr/>
              </p:nvSpPr>
              <p:spPr>
                <a:xfrm>
                  <a:off x="7335522" y="2856085"/>
                  <a:ext cx="360600" cy="138600"/>
                </a:xfrm>
                <a:prstGeom prst="rect">
                  <a:avLst/>
                </a:prstGeom>
                <a:solidFill>
                  <a:schemeClr val="accent2">
                    <a:alpha val="5765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pic>
              <p:nvPicPr>
                <p:cNvPr id="1004" name="Google Shape;1004;p58"/>
                <p:cNvPicPr preferRelativeResize="0"/>
                <p:nvPr/>
              </p:nvPicPr>
              <p:blipFill rotWithShape="1">
                <a:blip r:embed="rId10">
                  <a:alphaModFix/>
                </a:blip>
                <a:srcRect l="10478" t="13641" r="62987" b="13721"/>
                <a:stretch/>
              </p:blipFill>
              <p:spPr>
                <a:xfrm>
                  <a:off x="7847156" y="2854959"/>
                  <a:ext cx="170295" cy="132706"/>
                </a:xfrm>
                <a:prstGeom prst="rect">
                  <a:avLst/>
                </a:prstGeom>
                <a:solidFill>
                  <a:schemeClr val="accent2">
                    <a:alpha val="52940"/>
                  </a:schemeClr>
                </a:solidFill>
                <a:ln>
                  <a:noFill/>
                </a:ln>
              </p:spPr>
            </p:pic>
          </p:grpSp>
        </p:grpSp>
        <p:grpSp>
          <p:nvGrpSpPr>
            <p:cNvPr id="1005" name="Google Shape;1005;p58"/>
            <p:cNvGrpSpPr/>
            <p:nvPr/>
          </p:nvGrpSpPr>
          <p:grpSpPr>
            <a:xfrm>
              <a:off x="10519862" y="3129639"/>
              <a:ext cx="645648" cy="1102601"/>
              <a:chOff x="3357606" y="2097540"/>
              <a:chExt cx="1832145" cy="4234260"/>
            </a:xfrm>
          </p:grpSpPr>
          <p:pic>
            <p:nvPicPr>
              <p:cNvPr id="1006" name="Google Shape;1006;p58"/>
              <p:cNvPicPr preferRelativeResize="0"/>
              <p:nvPr/>
            </p:nvPicPr>
            <p:blipFill rotWithShape="1">
              <a:blip r:embed="rId7">
                <a:alphaModFix/>
              </a:blip>
              <a:srcRect l="959" t="38164" r="2160"/>
              <a:stretch/>
            </p:blipFill>
            <p:spPr>
              <a:xfrm>
                <a:off x="3357606" y="2097540"/>
                <a:ext cx="1828800" cy="199511"/>
              </a:xfrm>
              <a:prstGeom prst="rect">
                <a:avLst/>
              </a:prstGeom>
              <a:noFill/>
              <a:ln>
                <a:noFill/>
              </a:ln>
            </p:spPr>
          </p:pic>
          <p:pic>
            <p:nvPicPr>
              <p:cNvPr id="1007" name="Google Shape;1007;p58" descr="http://www.supermicro.com/CDS_Image/uploads/chassis/cse-847beic-r1k28lpb_front_1.jpg"/>
              <p:cNvPicPr preferRelativeResize="0"/>
              <p:nvPr/>
            </p:nvPicPr>
            <p:blipFill rotWithShape="1">
              <a:blip r:embed="rId8">
                <a:alphaModFix/>
              </a:blip>
              <a:srcRect t="21777"/>
              <a:stretch/>
            </p:blipFill>
            <p:spPr>
              <a:xfrm>
                <a:off x="3360953" y="2981775"/>
                <a:ext cx="1828798" cy="670005"/>
              </a:xfrm>
              <a:prstGeom prst="rect">
                <a:avLst/>
              </a:prstGeom>
              <a:noFill/>
              <a:ln>
                <a:noFill/>
              </a:ln>
            </p:spPr>
          </p:pic>
          <p:pic>
            <p:nvPicPr>
              <p:cNvPr id="1008" name="Google Shape;1008;p58" descr="http://www.supermicro.com/CDS_Image/uploads/chassis/cse-847beic-r1k28lpb_front_1.jpg"/>
              <p:cNvPicPr preferRelativeResize="0"/>
              <p:nvPr/>
            </p:nvPicPr>
            <p:blipFill rotWithShape="1">
              <a:blip r:embed="rId8">
                <a:alphaModFix/>
              </a:blip>
              <a:srcRect t="21777"/>
              <a:stretch/>
            </p:blipFill>
            <p:spPr>
              <a:xfrm>
                <a:off x="3360953" y="3651780"/>
                <a:ext cx="1828798" cy="670005"/>
              </a:xfrm>
              <a:prstGeom prst="rect">
                <a:avLst/>
              </a:prstGeom>
              <a:noFill/>
              <a:ln>
                <a:noFill/>
              </a:ln>
            </p:spPr>
          </p:pic>
          <p:pic>
            <p:nvPicPr>
              <p:cNvPr id="1009" name="Google Shape;1009;p58" descr="http://www.supermicro.com/CDS_Image/uploads/chassis/cse-847beic-r1k28lpb_front_1.jpg"/>
              <p:cNvPicPr preferRelativeResize="0"/>
              <p:nvPr/>
            </p:nvPicPr>
            <p:blipFill rotWithShape="1">
              <a:blip r:embed="rId8">
                <a:alphaModFix/>
              </a:blip>
              <a:srcRect t="21777"/>
              <a:stretch/>
            </p:blipFill>
            <p:spPr>
              <a:xfrm>
                <a:off x="3360953" y="4321785"/>
                <a:ext cx="1828798" cy="670005"/>
              </a:xfrm>
              <a:prstGeom prst="rect">
                <a:avLst/>
              </a:prstGeom>
              <a:noFill/>
              <a:ln>
                <a:noFill/>
              </a:ln>
            </p:spPr>
          </p:pic>
          <p:pic>
            <p:nvPicPr>
              <p:cNvPr id="1010" name="Google Shape;1010;p58" descr="http://www.supermicro.com/CDS_Image/uploads/chassis/cse-847beic-r1k28lpb_front_1.jpg"/>
              <p:cNvPicPr preferRelativeResize="0"/>
              <p:nvPr/>
            </p:nvPicPr>
            <p:blipFill rotWithShape="1">
              <a:blip r:embed="rId8">
                <a:alphaModFix/>
              </a:blip>
              <a:srcRect t="21777"/>
              <a:stretch/>
            </p:blipFill>
            <p:spPr>
              <a:xfrm>
                <a:off x="3360953" y="4991790"/>
                <a:ext cx="1828798" cy="670005"/>
              </a:xfrm>
              <a:prstGeom prst="rect">
                <a:avLst/>
              </a:prstGeom>
              <a:noFill/>
              <a:ln>
                <a:noFill/>
              </a:ln>
            </p:spPr>
          </p:pic>
          <p:pic>
            <p:nvPicPr>
              <p:cNvPr id="1011" name="Google Shape;1011;p58" descr="http://www.supermicro.com/CDS_Image/uploads/chassis/cse-847beic-r1k28lpb_front_1.jpg"/>
              <p:cNvPicPr preferRelativeResize="0"/>
              <p:nvPr/>
            </p:nvPicPr>
            <p:blipFill rotWithShape="1">
              <a:blip r:embed="rId8">
                <a:alphaModFix/>
              </a:blip>
              <a:srcRect t="21777"/>
              <a:stretch/>
            </p:blipFill>
            <p:spPr>
              <a:xfrm>
                <a:off x="3360953" y="5661795"/>
                <a:ext cx="1828798" cy="670005"/>
              </a:xfrm>
              <a:prstGeom prst="rect">
                <a:avLst/>
              </a:prstGeom>
              <a:noFill/>
              <a:ln>
                <a:noFill/>
              </a:ln>
            </p:spPr>
          </p:pic>
          <p:pic>
            <p:nvPicPr>
              <p:cNvPr id="1012" name="Google Shape;1012;p58" descr="Image result for 1U Supermicro"/>
              <p:cNvPicPr preferRelativeResize="0"/>
              <p:nvPr/>
            </p:nvPicPr>
            <p:blipFill rotWithShape="1">
              <a:blip r:embed="rId4">
                <a:alphaModFix/>
              </a:blip>
              <a:srcRect l="3152" t="51231" r="1898" b="10772"/>
              <a:stretch/>
            </p:blipFill>
            <p:spPr>
              <a:xfrm>
                <a:off x="3357606" y="2640144"/>
                <a:ext cx="1828800" cy="163713"/>
              </a:xfrm>
              <a:prstGeom prst="rect">
                <a:avLst/>
              </a:prstGeom>
              <a:noFill/>
              <a:ln>
                <a:noFill/>
              </a:ln>
            </p:spPr>
          </p:pic>
          <p:pic>
            <p:nvPicPr>
              <p:cNvPr id="1013" name="Google Shape;1013;p58" descr="Image result for 1U Supermicro"/>
              <p:cNvPicPr preferRelativeResize="0"/>
              <p:nvPr/>
            </p:nvPicPr>
            <p:blipFill rotWithShape="1">
              <a:blip r:embed="rId4">
                <a:alphaModFix/>
              </a:blip>
              <a:srcRect l="3152" t="51231" r="1898" b="10772"/>
              <a:stretch/>
            </p:blipFill>
            <p:spPr>
              <a:xfrm>
                <a:off x="3357606" y="2486754"/>
                <a:ext cx="1828800" cy="163713"/>
              </a:xfrm>
              <a:prstGeom prst="rect">
                <a:avLst/>
              </a:prstGeom>
              <a:noFill/>
              <a:ln>
                <a:noFill/>
              </a:ln>
            </p:spPr>
          </p:pic>
          <p:pic>
            <p:nvPicPr>
              <p:cNvPr id="1014" name="Google Shape;1014;p58"/>
              <p:cNvPicPr preferRelativeResize="0"/>
              <p:nvPr/>
            </p:nvPicPr>
            <p:blipFill rotWithShape="1">
              <a:blip r:embed="rId9">
                <a:alphaModFix/>
              </a:blip>
              <a:srcRect l="4811" t="49232" r="4567" b="38820"/>
              <a:stretch/>
            </p:blipFill>
            <p:spPr>
              <a:xfrm>
                <a:off x="3357606" y="2297051"/>
                <a:ext cx="1828800" cy="180814"/>
              </a:xfrm>
              <a:prstGeom prst="rect">
                <a:avLst/>
              </a:prstGeom>
              <a:noFill/>
              <a:ln>
                <a:noFill/>
              </a:ln>
            </p:spPr>
          </p:pic>
          <p:pic>
            <p:nvPicPr>
              <p:cNvPr id="1015" name="Google Shape;1015;p58" descr="Image result for 1U Supermicro"/>
              <p:cNvPicPr preferRelativeResize="0"/>
              <p:nvPr/>
            </p:nvPicPr>
            <p:blipFill rotWithShape="1">
              <a:blip r:embed="rId4">
                <a:alphaModFix/>
              </a:blip>
              <a:srcRect l="3152" t="51231" r="1898" b="10772"/>
              <a:stretch/>
            </p:blipFill>
            <p:spPr>
              <a:xfrm>
                <a:off x="3357606" y="2806619"/>
                <a:ext cx="1828800" cy="163713"/>
              </a:xfrm>
              <a:prstGeom prst="rect">
                <a:avLst/>
              </a:prstGeom>
              <a:noFill/>
              <a:ln>
                <a:noFill/>
              </a:ln>
            </p:spPr>
          </p:pic>
          <p:sp>
            <p:nvSpPr>
              <p:cNvPr id="1016" name="Google Shape;1016;p58"/>
              <p:cNvSpPr txBox="1"/>
              <p:nvPr/>
            </p:nvSpPr>
            <p:spPr>
              <a:xfrm>
                <a:off x="4676674" y="2495983"/>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1017" name="Google Shape;1017;p58"/>
              <p:cNvSpPr txBox="1"/>
              <p:nvPr/>
            </p:nvSpPr>
            <p:spPr>
              <a:xfrm>
                <a:off x="4676674" y="2648383"/>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1018" name="Google Shape;1018;p58"/>
              <p:cNvSpPr txBox="1"/>
              <p:nvPr/>
            </p:nvSpPr>
            <p:spPr>
              <a:xfrm>
                <a:off x="4676674" y="2803858"/>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1019" name="Google Shape;1019;p58"/>
              <p:cNvSpPr txBox="1"/>
              <p:nvPr/>
            </p:nvSpPr>
            <p:spPr>
              <a:xfrm>
                <a:off x="4676674" y="3221543"/>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1020" name="Google Shape;1020;p58"/>
              <p:cNvSpPr txBox="1"/>
              <p:nvPr/>
            </p:nvSpPr>
            <p:spPr>
              <a:xfrm>
                <a:off x="4676674" y="3874269"/>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1021" name="Google Shape;1021;p58"/>
              <p:cNvSpPr txBox="1"/>
              <p:nvPr/>
            </p:nvSpPr>
            <p:spPr>
              <a:xfrm>
                <a:off x="4676674" y="4544274"/>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1022" name="Google Shape;1022;p58"/>
              <p:cNvSpPr txBox="1"/>
              <p:nvPr/>
            </p:nvSpPr>
            <p:spPr>
              <a:xfrm>
                <a:off x="4676674" y="5257543"/>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1023" name="Google Shape;1023;p58"/>
              <p:cNvSpPr txBox="1"/>
              <p:nvPr/>
            </p:nvSpPr>
            <p:spPr>
              <a:xfrm>
                <a:off x="4676674" y="5927547"/>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pic>
            <p:nvPicPr>
              <p:cNvPr id="1024" name="Google Shape;1024;p58"/>
              <p:cNvPicPr preferRelativeResize="0"/>
              <p:nvPr/>
            </p:nvPicPr>
            <p:blipFill rotWithShape="1">
              <a:blip r:embed="rId10">
                <a:alphaModFix/>
              </a:blip>
              <a:srcRect t="30302" b="35318"/>
              <a:stretch/>
            </p:blipFill>
            <p:spPr>
              <a:xfrm>
                <a:off x="3570874" y="3221542"/>
                <a:ext cx="861573" cy="135763"/>
              </a:xfrm>
              <a:prstGeom prst="rect">
                <a:avLst/>
              </a:prstGeom>
              <a:solidFill>
                <a:schemeClr val="accent2">
                  <a:alpha val="52940"/>
                </a:schemeClr>
              </a:solidFill>
              <a:ln>
                <a:noFill/>
              </a:ln>
            </p:spPr>
          </p:pic>
          <p:pic>
            <p:nvPicPr>
              <p:cNvPr id="1025" name="Google Shape;1025;p58"/>
              <p:cNvPicPr preferRelativeResize="0"/>
              <p:nvPr/>
            </p:nvPicPr>
            <p:blipFill rotWithShape="1">
              <a:blip r:embed="rId10">
                <a:alphaModFix/>
              </a:blip>
              <a:srcRect t="30302" b="35318"/>
              <a:stretch/>
            </p:blipFill>
            <p:spPr>
              <a:xfrm>
                <a:off x="3547183" y="3874269"/>
                <a:ext cx="861573" cy="135763"/>
              </a:xfrm>
              <a:prstGeom prst="rect">
                <a:avLst/>
              </a:prstGeom>
              <a:solidFill>
                <a:schemeClr val="accent2">
                  <a:alpha val="52940"/>
                </a:schemeClr>
              </a:solidFill>
              <a:ln>
                <a:noFill/>
              </a:ln>
            </p:spPr>
          </p:pic>
          <p:pic>
            <p:nvPicPr>
              <p:cNvPr id="1026" name="Google Shape;1026;p58"/>
              <p:cNvPicPr preferRelativeResize="0"/>
              <p:nvPr/>
            </p:nvPicPr>
            <p:blipFill rotWithShape="1">
              <a:blip r:embed="rId10">
                <a:alphaModFix/>
              </a:blip>
              <a:srcRect t="30302" b="35318"/>
              <a:stretch/>
            </p:blipFill>
            <p:spPr>
              <a:xfrm>
                <a:off x="3570875" y="4530675"/>
                <a:ext cx="861573" cy="135763"/>
              </a:xfrm>
              <a:prstGeom prst="rect">
                <a:avLst/>
              </a:prstGeom>
              <a:solidFill>
                <a:schemeClr val="accent2">
                  <a:alpha val="52940"/>
                </a:schemeClr>
              </a:solidFill>
              <a:ln>
                <a:noFill/>
              </a:ln>
            </p:spPr>
          </p:pic>
          <p:pic>
            <p:nvPicPr>
              <p:cNvPr id="1027" name="Google Shape;1027;p58"/>
              <p:cNvPicPr preferRelativeResize="0"/>
              <p:nvPr/>
            </p:nvPicPr>
            <p:blipFill rotWithShape="1">
              <a:blip r:embed="rId10">
                <a:alphaModFix/>
              </a:blip>
              <a:srcRect t="30302" b="35318"/>
              <a:stretch/>
            </p:blipFill>
            <p:spPr>
              <a:xfrm>
                <a:off x="3588028" y="5249260"/>
                <a:ext cx="861573" cy="135763"/>
              </a:xfrm>
              <a:prstGeom prst="rect">
                <a:avLst/>
              </a:prstGeom>
              <a:solidFill>
                <a:schemeClr val="accent2">
                  <a:alpha val="52940"/>
                </a:schemeClr>
              </a:solidFill>
              <a:ln>
                <a:noFill/>
              </a:ln>
            </p:spPr>
          </p:pic>
          <p:pic>
            <p:nvPicPr>
              <p:cNvPr id="1028" name="Google Shape;1028;p58"/>
              <p:cNvPicPr preferRelativeResize="0"/>
              <p:nvPr/>
            </p:nvPicPr>
            <p:blipFill rotWithShape="1">
              <a:blip r:embed="rId10">
                <a:alphaModFix/>
              </a:blip>
              <a:srcRect t="30302" b="35318"/>
              <a:stretch/>
            </p:blipFill>
            <p:spPr>
              <a:xfrm>
                <a:off x="3588028" y="5870685"/>
                <a:ext cx="861573" cy="135763"/>
              </a:xfrm>
              <a:prstGeom prst="rect">
                <a:avLst/>
              </a:prstGeom>
              <a:solidFill>
                <a:schemeClr val="accent2">
                  <a:alpha val="52940"/>
                </a:schemeClr>
              </a:solidFill>
              <a:ln>
                <a:noFill/>
              </a:ln>
            </p:spPr>
          </p:pic>
          <p:grpSp>
            <p:nvGrpSpPr>
              <p:cNvPr id="1029" name="Google Shape;1029;p58"/>
              <p:cNvGrpSpPr/>
              <p:nvPr/>
            </p:nvGrpSpPr>
            <p:grpSpPr>
              <a:xfrm>
                <a:off x="3558906" y="2492396"/>
                <a:ext cx="1031348" cy="146469"/>
                <a:chOff x="6979753" y="2528456"/>
                <a:chExt cx="1031348" cy="146469"/>
              </a:xfrm>
            </p:grpSpPr>
            <p:sp>
              <p:nvSpPr>
                <p:cNvPr id="1030" name="Google Shape;1030;p58"/>
                <p:cNvSpPr txBox="1"/>
                <p:nvPr/>
              </p:nvSpPr>
              <p:spPr>
                <a:xfrm>
                  <a:off x="6979753" y="2536325"/>
                  <a:ext cx="360600" cy="138600"/>
                </a:xfrm>
                <a:prstGeom prst="rect">
                  <a:avLst/>
                </a:prstGeom>
                <a:solidFill>
                  <a:schemeClr val="accent2">
                    <a:alpha val="5765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pic>
              <p:nvPicPr>
                <p:cNvPr id="1031" name="Google Shape;1031;p58"/>
                <p:cNvPicPr preferRelativeResize="0"/>
                <p:nvPr/>
              </p:nvPicPr>
              <p:blipFill rotWithShape="1">
                <a:blip r:embed="rId10">
                  <a:alphaModFix/>
                </a:blip>
                <a:srcRect l="10478" t="13641" r="62987" b="13721"/>
                <a:stretch/>
              </p:blipFill>
              <p:spPr>
                <a:xfrm>
                  <a:off x="7840806" y="2528456"/>
                  <a:ext cx="170295" cy="132706"/>
                </a:xfrm>
                <a:prstGeom prst="rect">
                  <a:avLst/>
                </a:prstGeom>
                <a:solidFill>
                  <a:schemeClr val="accent2">
                    <a:alpha val="52940"/>
                  </a:schemeClr>
                </a:solidFill>
                <a:ln>
                  <a:noFill/>
                </a:ln>
              </p:spPr>
            </p:pic>
          </p:grpSp>
          <p:grpSp>
            <p:nvGrpSpPr>
              <p:cNvPr id="1032" name="Google Shape;1032;p58"/>
              <p:cNvGrpSpPr/>
              <p:nvPr/>
            </p:nvGrpSpPr>
            <p:grpSpPr>
              <a:xfrm>
                <a:off x="3813640" y="2648383"/>
                <a:ext cx="782964" cy="142969"/>
                <a:chOff x="7234487" y="2684443"/>
                <a:chExt cx="782964" cy="142969"/>
              </a:xfrm>
            </p:grpSpPr>
            <p:sp>
              <p:nvSpPr>
                <p:cNvPr id="1033" name="Google Shape;1033;p58"/>
                <p:cNvSpPr txBox="1"/>
                <p:nvPr/>
              </p:nvSpPr>
              <p:spPr>
                <a:xfrm>
                  <a:off x="7234487" y="2688812"/>
                  <a:ext cx="156900" cy="138600"/>
                </a:xfrm>
                <a:prstGeom prst="rect">
                  <a:avLst/>
                </a:prstGeom>
                <a:solidFill>
                  <a:schemeClr val="accent2">
                    <a:alpha val="5765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pic>
              <p:nvPicPr>
                <p:cNvPr id="1034" name="Google Shape;1034;p58"/>
                <p:cNvPicPr preferRelativeResize="0"/>
                <p:nvPr/>
              </p:nvPicPr>
              <p:blipFill rotWithShape="1">
                <a:blip r:embed="rId10">
                  <a:alphaModFix/>
                </a:blip>
                <a:srcRect l="10478" t="13641" r="62987" b="13721"/>
                <a:stretch/>
              </p:blipFill>
              <p:spPr>
                <a:xfrm>
                  <a:off x="7847156" y="2684443"/>
                  <a:ext cx="170295" cy="132706"/>
                </a:xfrm>
                <a:prstGeom prst="rect">
                  <a:avLst/>
                </a:prstGeom>
                <a:solidFill>
                  <a:schemeClr val="accent2">
                    <a:alpha val="52940"/>
                  </a:schemeClr>
                </a:solidFill>
                <a:ln>
                  <a:noFill/>
                </a:ln>
              </p:spPr>
            </p:pic>
          </p:grpSp>
          <p:grpSp>
            <p:nvGrpSpPr>
              <p:cNvPr id="1035" name="Google Shape;1035;p58"/>
              <p:cNvGrpSpPr/>
              <p:nvPr/>
            </p:nvGrpSpPr>
            <p:grpSpPr>
              <a:xfrm>
                <a:off x="3914675" y="2818899"/>
                <a:ext cx="681929" cy="139726"/>
                <a:chOff x="7335522" y="2854959"/>
                <a:chExt cx="681929" cy="139726"/>
              </a:xfrm>
            </p:grpSpPr>
            <p:sp>
              <p:nvSpPr>
                <p:cNvPr id="1036" name="Google Shape;1036;p58"/>
                <p:cNvSpPr txBox="1"/>
                <p:nvPr/>
              </p:nvSpPr>
              <p:spPr>
                <a:xfrm>
                  <a:off x="7335522" y="2856085"/>
                  <a:ext cx="360600" cy="138600"/>
                </a:xfrm>
                <a:prstGeom prst="rect">
                  <a:avLst/>
                </a:prstGeom>
                <a:solidFill>
                  <a:schemeClr val="accent2">
                    <a:alpha val="5765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pic>
              <p:nvPicPr>
                <p:cNvPr id="1037" name="Google Shape;1037;p58"/>
                <p:cNvPicPr preferRelativeResize="0"/>
                <p:nvPr/>
              </p:nvPicPr>
              <p:blipFill rotWithShape="1">
                <a:blip r:embed="rId10">
                  <a:alphaModFix/>
                </a:blip>
                <a:srcRect l="10478" t="13641" r="62987" b="13721"/>
                <a:stretch/>
              </p:blipFill>
              <p:spPr>
                <a:xfrm>
                  <a:off x="7847156" y="2854959"/>
                  <a:ext cx="170295" cy="132706"/>
                </a:xfrm>
                <a:prstGeom prst="rect">
                  <a:avLst/>
                </a:prstGeom>
                <a:solidFill>
                  <a:schemeClr val="accent2">
                    <a:alpha val="52940"/>
                  </a:schemeClr>
                </a:solidFill>
                <a:ln>
                  <a:noFill/>
                </a:ln>
              </p:spPr>
            </p:pic>
          </p:grpSp>
        </p:grpSp>
        <p:grpSp>
          <p:nvGrpSpPr>
            <p:cNvPr id="1038" name="Google Shape;1038;p58"/>
            <p:cNvGrpSpPr/>
            <p:nvPr/>
          </p:nvGrpSpPr>
          <p:grpSpPr>
            <a:xfrm>
              <a:off x="10672262" y="3282039"/>
              <a:ext cx="645648" cy="1102601"/>
              <a:chOff x="3357606" y="2097540"/>
              <a:chExt cx="1832145" cy="4234260"/>
            </a:xfrm>
          </p:grpSpPr>
          <p:pic>
            <p:nvPicPr>
              <p:cNvPr id="1039" name="Google Shape;1039;p58"/>
              <p:cNvPicPr preferRelativeResize="0"/>
              <p:nvPr/>
            </p:nvPicPr>
            <p:blipFill rotWithShape="1">
              <a:blip r:embed="rId7">
                <a:alphaModFix/>
              </a:blip>
              <a:srcRect l="959" t="38164" r="2160"/>
              <a:stretch/>
            </p:blipFill>
            <p:spPr>
              <a:xfrm>
                <a:off x="3357606" y="2097540"/>
                <a:ext cx="1828800" cy="199511"/>
              </a:xfrm>
              <a:prstGeom prst="rect">
                <a:avLst/>
              </a:prstGeom>
              <a:noFill/>
              <a:ln>
                <a:noFill/>
              </a:ln>
            </p:spPr>
          </p:pic>
          <p:pic>
            <p:nvPicPr>
              <p:cNvPr id="1040" name="Google Shape;1040;p58" descr="http://www.supermicro.com/CDS_Image/uploads/chassis/cse-847beic-r1k28lpb_front_1.jpg"/>
              <p:cNvPicPr preferRelativeResize="0"/>
              <p:nvPr/>
            </p:nvPicPr>
            <p:blipFill rotWithShape="1">
              <a:blip r:embed="rId8">
                <a:alphaModFix/>
              </a:blip>
              <a:srcRect t="21777"/>
              <a:stretch/>
            </p:blipFill>
            <p:spPr>
              <a:xfrm>
                <a:off x="3360953" y="2981775"/>
                <a:ext cx="1828798" cy="670005"/>
              </a:xfrm>
              <a:prstGeom prst="rect">
                <a:avLst/>
              </a:prstGeom>
              <a:noFill/>
              <a:ln>
                <a:noFill/>
              </a:ln>
            </p:spPr>
          </p:pic>
          <p:pic>
            <p:nvPicPr>
              <p:cNvPr id="1041" name="Google Shape;1041;p58" descr="http://www.supermicro.com/CDS_Image/uploads/chassis/cse-847beic-r1k28lpb_front_1.jpg"/>
              <p:cNvPicPr preferRelativeResize="0"/>
              <p:nvPr/>
            </p:nvPicPr>
            <p:blipFill rotWithShape="1">
              <a:blip r:embed="rId8">
                <a:alphaModFix/>
              </a:blip>
              <a:srcRect t="21777"/>
              <a:stretch/>
            </p:blipFill>
            <p:spPr>
              <a:xfrm>
                <a:off x="3360953" y="3651780"/>
                <a:ext cx="1828798" cy="670005"/>
              </a:xfrm>
              <a:prstGeom prst="rect">
                <a:avLst/>
              </a:prstGeom>
              <a:noFill/>
              <a:ln>
                <a:noFill/>
              </a:ln>
            </p:spPr>
          </p:pic>
          <p:pic>
            <p:nvPicPr>
              <p:cNvPr id="1042" name="Google Shape;1042;p58" descr="http://www.supermicro.com/CDS_Image/uploads/chassis/cse-847beic-r1k28lpb_front_1.jpg"/>
              <p:cNvPicPr preferRelativeResize="0"/>
              <p:nvPr/>
            </p:nvPicPr>
            <p:blipFill rotWithShape="1">
              <a:blip r:embed="rId8">
                <a:alphaModFix/>
              </a:blip>
              <a:srcRect t="21777"/>
              <a:stretch/>
            </p:blipFill>
            <p:spPr>
              <a:xfrm>
                <a:off x="3360953" y="4321785"/>
                <a:ext cx="1828798" cy="670005"/>
              </a:xfrm>
              <a:prstGeom prst="rect">
                <a:avLst/>
              </a:prstGeom>
              <a:noFill/>
              <a:ln>
                <a:noFill/>
              </a:ln>
            </p:spPr>
          </p:pic>
          <p:pic>
            <p:nvPicPr>
              <p:cNvPr id="1043" name="Google Shape;1043;p58" descr="http://www.supermicro.com/CDS_Image/uploads/chassis/cse-847beic-r1k28lpb_front_1.jpg"/>
              <p:cNvPicPr preferRelativeResize="0"/>
              <p:nvPr/>
            </p:nvPicPr>
            <p:blipFill rotWithShape="1">
              <a:blip r:embed="rId8">
                <a:alphaModFix/>
              </a:blip>
              <a:srcRect t="21777"/>
              <a:stretch/>
            </p:blipFill>
            <p:spPr>
              <a:xfrm>
                <a:off x="3360953" y="4991790"/>
                <a:ext cx="1828798" cy="670005"/>
              </a:xfrm>
              <a:prstGeom prst="rect">
                <a:avLst/>
              </a:prstGeom>
              <a:noFill/>
              <a:ln>
                <a:noFill/>
              </a:ln>
            </p:spPr>
          </p:pic>
          <p:pic>
            <p:nvPicPr>
              <p:cNvPr id="1044" name="Google Shape;1044;p58" descr="http://www.supermicro.com/CDS_Image/uploads/chassis/cse-847beic-r1k28lpb_front_1.jpg"/>
              <p:cNvPicPr preferRelativeResize="0"/>
              <p:nvPr/>
            </p:nvPicPr>
            <p:blipFill rotWithShape="1">
              <a:blip r:embed="rId8">
                <a:alphaModFix/>
              </a:blip>
              <a:srcRect t="21777"/>
              <a:stretch/>
            </p:blipFill>
            <p:spPr>
              <a:xfrm>
                <a:off x="3360953" y="5661795"/>
                <a:ext cx="1828798" cy="670005"/>
              </a:xfrm>
              <a:prstGeom prst="rect">
                <a:avLst/>
              </a:prstGeom>
              <a:noFill/>
              <a:ln>
                <a:noFill/>
              </a:ln>
            </p:spPr>
          </p:pic>
          <p:pic>
            <p:nvPicPr>
              <p:cNvPr id="1045" name="Google Shape;1045;p58" descr="Image result for 1U Supermicro"/>
              <p:cNvPicPr preferRelativeResize="0"/>
              <p:nvPr/>
            </p:nvPicPr>
            <p:blipFill rotWithShape="1">
              <a:blip r:embed="rId4">
                <a:alphaModFix/>
              </a:blip>
              <a:srcRect l="3152" t="51231" r="1898" b="10772"/>
              <a:stretch/>
            </p:blipFill>
            <p:spPr>
              <a:xfrm>
                <a:off x="3357606" y="2640144"/>
                <a:ext cx="1828800" cy="163713"/>
              </a:xfrm>
              <a:prstGeom prst="rect">
                <a:avLst/>
              </a:prstGeom>
              <a:noFill/>
              <a:ln>
                <a:noFill/>
              </a:ln>
            </p:spPr>
          </p:pic>
          <p:pic>
            <p:nvPicPr>
              <p:cNvPr id="1046" name="Google Shape;1046;p58" descr="Image result for 1U Supermicro"/>
              <p:cNvPicPr preferRelativeResize="0"/>
              <p:nvPr/>
            </p:nvPicPr>
            <p:blipFill rotWithShape="1">
              <a:blip r:embed="rId4">
                <a:alphaModFix/>
              </a:blip>
              <a:srcRect l="3152" t="51231" r="1898" b="10772"/>
              <a:stretch/>
            </p:blipFill>
            <p:spPr>
              <a:xfrm>
                <a:off x="3357606" y="2486754"/>
                <a:ext cx="1828800" cy="163713"/>
              </a:xfrm>
              <a:prstGeom prst="rect">
                <a:avLst/>
              </a:prstGeom>
              <a:noFill/>
              <a:ln>
                <a:noFill/>
              </a:ln>
            </p:spPr>
          </p:pic>
          <p:pic>
            <p:nvPicPr>
              <p:cNvPr id="1047" name="Google Shape;1047;p58"/>
              <p:cNvPicPr preferRelativeResize="0"/>
              <p:nvPr/>
            </p:nvPicPr>
            <p:blipFill rotWithShape="1">
              <a:blip r:embed="rId9">
                <a:alphaModFix/>
              </a:blip>
              <a:srcRect l="4811" t="49232" r="4567" b="38820"/>
              <a:stretch/>
            </p:blipFill>
            <p:spPr>
              <a:xfrm>
                <a:off x="3357606" y="2297051"/>
                <a:ext cx="1828800" cy="180814"/>
              </a:xfrm>
              <a:prstGeom prst="rect">
                <a:avLst/>
              </a:prstGeom>
              <a:noFill/>
              <a:ln>
                <a:noFill/>
              </a:ln>
            </p:spPr>
          </p:pic>
          <p:pic>
            <p:nvPicPr>
              <p:cNvPr id="1048" name="Google Shape;1048;p58" descr="Image result for 1U Supermicro"/>
              <p:cNvPicPr preferRelativeResize="0"/>
              <p:nvPr/>
            </p:nvPicPr>
            <p:blipFill rotWithShape="1">
              <a:blip r:embed="rId4">
                <a:alphaModFix/>
              </a:blip>
              <a:srcRect l="3152" t="51231" r="1898" b="10772"/>
              <a:stretch/>
            </p:blipFill>
            <p:spPr>
              <a:xfrm>
                <a:off x="3357606" y="2806619"/>
                <a:ext cx="1828800" cy="163713"/>
              </a:xfrm>
              <a:prstGeom prst="rect">
                <a:avLst/>
              </a:prstGeom>
              <a:noFill/>
              <a:ln>
                <a:noFill/>
              </a:ln>
            </p:spPr>
          </p:pic>
          <p:sp>
            <p:nvSpPr>
              <p:cNvPr id="1049" name="Google Shape;1049;p58"/>
              <p:cNvSpPr txBox="1"/>
              <p:nvPr/>
            </p:nvSpPr>
            <p:spPr>
              <a:xfrm>
                <a:off x="4676674" y="2495983"/>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1050" name="Google Shape;1050;p58"/>
              <p:cNvSpPr txBox="1"/>
              <p:nvPr/>
            </p:nvSpPr>
            <p:spPr>
              <a:xfrm>
                <a:off x="4676674" y="2648383"/>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1051" name="Google Shape;1051;p58"/>
              <p:cNvSpPr txBox="1"/>
              <p:nvPr/>
            </p:nvSpPr>
            <p:spPr>
              <a:xfrm>
                <a:off x="4676674" y="2803858"/>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1052" name="Google Shape;1052;p58"/>
              <p:cNvSpPr txBox="1"/>
              <p:nvPr/>
            </p:nvSpPr>
            <p:spPr>
              <a:xfrm>
                <a:off x="4676674" y="3221543"/>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1053" name="Google Shape;1053;p58"/>
              <p:cNvSpPr txBox="1"/>
              <p:nvPr/>
            </p:nvSpPr>
            <p:spPr>
              <a:xfrm>
                <a:off x="4676674" y="3874269"/>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1054" name="Google Shape;1054;p58"/>
              <p:cNvSpPr txBox="1"/>
              <p:nvPr/>
            </p:nvSpPr>
            <p:spPr>
              <a:xfrm>
                <a:off x="4676674" y="4544274"/>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1055" name="Google Shape;1055;p58"/>
              <p:cNvSpPr txBox="1"/>
              <p:nvPr/>
            </p:nvSpPr>
            <p:spPr>
              <a:xfrm>
                <a:off x="4676674" y="5257543"/>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1056" name="Google Shape;1056;p58"/>
              <p:cNvSpPr txBox="1"/>
              <p:nvPr/>
            </p:nvSpPr>
            <p:spPr>
              <a:xfrm>
                <a:off x="4676674" y="5927547"/>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pic>
            <p:nvPicPr>
              <p:cNvPr id="1057" name="Google Shape;1057;p58"/>
              <p:cNvPicPr preferRelativeResize="0"/>
              <p:nvPr/>
            </p:nvPicPr>
            <p:blipFill rotWithShape="1">
              <a:blip r:embed="rId10">
                <a:alphaModFix/>
              </a:blip>
              <a:srcRect t="30302" b="35318"/>
              <a:stretch/>
            </p:blipFill>
            <p:spPr>
              <a:xfrm>
                <a:off x="3570874" y="3221542"/>
                <a:ext cx="861573" cy="135763"/>
              </a:xfrm>
              <a:prstGeom prst="rect">
                <a:avLst/>
              </a:prstGeom>
              <a:solidFill>
                <a:schemeClr val="accent2">
                  <a:alpha val="52940"/>
                </a:schemeClr>
              </a:solidFill>
              <a:ln>
                <a:noFill/>
              </a:ln>
            </p:spPr>
          </p:pic>
          <p:pic>
            <p:nvPicPr>
              <p:cNvPr id="1058" name="Google Shape;1058;p58"/>
              <p:cNvPicPr preferRelativeResize="0"/>
              <p:nvPr/>
            </p:nvPicPr>
            <p:blipFill rotWithShape="1">
              <a:blip r:embed="rId10">
                <a:alphaModFix/>
              </a:blip>
              <a:srcRect t="30302" b="35318"/>
              <a:stretch/>
            </p:blipFill>
            <p:spPr>
              <a:xfrm>
                <a:off x="3547183" y="3874269"/>
                <a:ext cx="861573" cy="135763"/>
              </a:xfrm>
              <a:prstGeom prst="rect">
                <a:avLst/>
              </a:prstGeom>
              <a:solidFill>
                <a:schemeClr val="accent2">
                  <a:alpha val="52940"/>
                </a:schemeClr>
              </a:solidFill>
              <a:ln>
                <a:noFill/>
              </a:ln>
            </p:spPr>
          </p:pic>
          <p:pic>
            <p:nvPicPr>
              <p:cNvPr id="1059" name="Google Shape;1059;p58"/>
              <p:cNvPicPr preferRelativeResize="0"/>
              <p:nvPr/>
            </p:nvPicPr>
            <p:blipFill rotWithShape="1">
              <a:blip r:embed="rId10">
                <a:alphaModFix/>
              </a:blip>
              <a:srcRect t="30302" b="35318"/>
              <a:stretch/>
            </p:blipFill>
            <p:spPr>
              <a:xfrm>
                <a:off x="3570875" y="4530675"/>
                <a:ext cx="861573" cy="135763"/>
              </a:xfrm>
              <a:prstGeom prst="rect">
                <a:avLst/>
              </a:prstGeom>
              <a:solidFill>
                <a:schemeClr val="accent2">
                  <a:alpha val="52940"/>
                </a:schemeClr>
              </a:solidFill>
              <a:ln>
                <a:noFill/>
              </a:ln>
            </p:spPr>
          </p:pic>
          <p:pic>
            <p:nvPicPr>
              <p:cNvPr id="1060" name="Google Shape;1060;p58"/>
              <p:cNvPicPr preferRelativeResize="0"/>
              <p:nvPr/>
            </p:nvPicPr>
            <p:blipFill rotWithShape="1">
              <a:blip r:embed="rId10">
                <a:alphaModFix/>
              </a:blip>
              <a:srcRect t="30302" b="35318"/>
              <a:stretch/>
            </p:blipFill>
            <p:spPr>
              <a:xfrm>
                <a:off x="3588028" y="5249260"/>
                <a:ext cx="861573" cy="135763"/>
              </a:xfrm>
              <a:prstGeom prst="rect">
                <a:avLst/>
              </a:prstGeom>
              <a:solidFill>
                <a:schemeClr val="accent2">
                  <a:alpha val="52940"/>
                </a:schemeClr>
              </a:solidFill>
              <a:ln>
                <a:noFill/>
              </a:ln>
            </p:spPr>
          </p:pic>
          <p:pic>
            <p:nvPicPr>
              <p:cNvPr id="1061" name="Google Shape;1061;p58"/>
              <p:cNvPicPr preferRelativeResize="0"/>
              <p:nvPr/>
            </p:nvPicPr>
            <p:blipFill rotWithShape="1">
              <a:blip r:embed="rId10">
                <a:alphaModFix/>
              </a:blip>
              <a:srcRect t="30302" b="35318"/>
              <a:stretch/>
            </p:blipFill>
            <p:spPr>
              <a:xfrm>
                <a:off x="3588028" y="5870685"/>
                <a:ext cx="861573" cy="135763"/>
              </a:xfrm>
              <a:prstGeom prst="rect">
                <a:avLst/>
              </a:prstGeom>
              <a:solidFill>
                <a:schemeClr val="accent2">
                  <a:alpha val="52940"/>
                </a:schemeClr>
              </a:solidFill>
              <a:ln>
                <a:noFill/>
              </a:ln>
            </p:spPr>
          </p:pic>
          <p:grpSp>
            <p:nvGrpSpPr>
              <p:cNvPr id="1062" name="Google Shape;1062;p58"/>
              <p:cNvGrpSpPr/>
              <p:nvPr/>
            </p:nvGrpSpPr>
            <p:grpSpPr>
              <a:xfrm>
                <a:off x="3558906" y="2492396"/>
                <a:ext cx="1031348" cy="146469"/>
                <a:chOff x="6979753" y="2528456"/>
                <a:chExt cx="1031348" cy="146469"/>
              </a:xfrm>
            </p:grpSpPr>
            <p:sp>
              <p:nvSpPr>
                <p:cNvPr id="1063" name="Google Shape;1063;p58"/>
                <p:cNvSpPr txBox="1"/>
                <p:nvPr/>
              </p:nvSpPr>
              <p:spPr>
                <a:xfrm>
                  <a:off x="6979753" y="2536325"/>
                  <a:ext cx="360600" cy="138600"/>
                </a:xfrm>
                <a:prstGeom prst="rect">
                  <a:avLst/>
                </a:prstGeom>
                <a:solidFill>
                  <a:schemeClr val="accent2">
                    <a:alpha val="5765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pic>
              <p:nvPicPr>
                <p:cNvPr id="1064" name="Google Shape;1064;p58"/>
                <p:cNvPicPr preferRelativeResize="0"/>
                <p:nvPr/>
              </p:nvPicPr>
              <p:blipFill rotWithShape="1">
                <a:blip r:embed="rId10">
                  <a:alphaModFix/>
                </a:blip>
                <a:srcRect l="10478" t="13641" r="62987" b="13721"/>
                <a:stretch/>
              </p:blipFill>
              <p:spPr>
                <a:xfrm>
                  <a:off x="7840806" y="2528456"/>
                  <a:ext cx="170295" cy="132706"/>
                </a:xfrm>
                <a:prstGeom prst="rect">
                  <a:avLst/>
                </a:prstGeom>
                <a:solidFill>
                  <a:schemeClr val="accent2">
                    <a:alpha val="52940"/>
                  </a:schemeClr>
                </a:solidFill>
                <a:ln>
                  <a:noFill/>
                </a:ln>
              </p:spPr>
            </p:pic>
          </p:grpSp>
          <p:grpSp>
            <p:nvGrpSpPr>
              <p:cNvPr id="1065" name="Google Shape;1065;p58"/>
              <p:cNvGrpSpPr/>
              <p:nvPr/>
            </p:nvGrpSpPr>
            <p:grpSpPr>
              <a:xfrm>
                <a:off x="3813640" y="2648383"/>
                <a:ext cx="782964" cy="142969"/>
                <a:chOff x="7234487" y="2684443"/>
                <a:chExt cx="782964" cy="142969"/>
              </a:xfrm>
            </p:grpSpPr>
            <p:sp>
              <p:nvSpPr>
                <p:cNvPr id="1066" name="Google Shape;1066;p58"/>
                <p:cNvSpPr txBox="1"/>
                <p:nvPr/>
              </p:nvSpPr>
              <p:spPr>
                <a:xfrm>
                  <a:off x="7234487" y="2688812"/>
                  <a:ext cx="156900" cy="138600"/>
                </a:xfrm>
                <a:prstGeom prst="rect">
                  <a:avLst/>
                </a:prstGeom>
                <a:solidFill>
                  <a:schemeClr val="accent2">
                    <a:alpha val="5765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pic>
              <p:nvPicPr>
                <p:cNvPr id="1067" name="Google Shape;1067;p58"/>
                <p:cNvPicPr preferRelativeResize="0"/>
                <p:nvPr/>
              </p:nvPicPr>
              <p:blipFill rotWithShape="1">
                <a:blip r:embed="rId10">
                  <a:alphaModFix/>
                </a:blip>
                <a:srcRect l="10478" t="13641" r="62987" b="13721"/>
                <a:stretch/>
              </p:blipFill>
              <p:spPr>
                <a:xfrm>
                  <a:off x="7847156" y="2684443"/>
                  <a:ext cx="170295" cy="132706"/>
                </a:xfrm>
                <a:prstGeom prst="rect">
                  <a:avLst/>
                </a:prstGeom>
                <a:solidFill>
                  <a:schemeClr val="accent2">
                    <a:alpha val="52940"/>
                  </a:schemeClr>
                </a:solidFill>
                <a:ln>
                  <a:noFill/>
                </a:ln>
              </p:spPr>
            </p:pic>
          </p:grpSp>
          <p:grpSp>
            <p:nvGrpSpPr>
              <p:cNvPr id="1068" name="Google Shape;1068;p58"/>
              <p:cNvGrpSpPr/>
              <p:nvPr/>
            </p:nvGrpSpPr>
            <p:grpSpPr>
              <a:xfrm>
                <a:off x="3914675" y="2818899"/>
                <a:ext cx="681929" cy="139726"/>
                <a:chOff x="7335522" y="2854959"/>
                <a:chExt cx="681929" cy="139726"/>
              </a:xfrm>
            </p:grpSpPr>
            <p:sp>
              <p:nvSpPr>
                <p:cNvPr id="1069" name="Google Shape;1069;p58"/>
                <p:cNvSpPr txBox="1"/>
                <p:nvPr/>
              </p:nvSpPr>
              <p:spPr>
                <a:xfrm>
                  <a:off x="7335522" y="2856085"/>
                  <a:ext cx="360600" cy="138600"/>
                </a:xfrm>
                <a:prstGeom prst="rect">
                  <a:avLst/>
                </a:prstGeom>
                <a:solidFill>
                  <a:schemeClr val="accent2">
                    <a:alpha val="5765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pic>
              <p:nvPicPr>
                <p:cNvPr id="1070" name="Google Shape;1070;p58"/>
                <p:cNvPicPr preferRelativeResize="0"/>
                <p:nvPr/>
              </p:nvPicPr>
              <p:blipFill rotWithShape="1">
                <a:blip r:embed="rId10">
                  <a:alphaModFix/>
                </a:blip>
                <a:srcRect l="10478" t="13641" r="62987" b="13721"/>
                <a:stretch/>
              </p:blipFill>
              <p:spPr>
                <a:xfrm>
                  <a:off x="7847156" y="2854959"/>
                  <a:ext cx="170295" cy="132706"/>
                </a:xfrm>
                <a:prstGeom prst="rect">
                  <a:avLst/>
                </a:prstGeom>
                <a:solidFill>
                  <a:schemeClr val="accent2">
                    <a:alpha val="52940"/>
                  </a:schemeClr>
                </a:solidFill>
                <a:ln>
                  <a:noFill/>
                </a:ln>
              </p:spPr>
            </p:pic>
          </p:grpSp>
        </p:grpSp>
        <p:grpSp>
          <p:nvGrpSpPr>
            <p:cNvPr id="1071" name="Google Shape;1071;p58"/>
            <p:cNvGrpSpPr/>
            <p:nvPr/>
          </p:nvGrpSpPr>
          <p:grpSpPr>
            <a:xfrm>
              <a:off x="10824662" y="3434439"/>
              <a:ext cx="645648" cy="1102601"/>
              <a:chOff x="3357606" y="2097540"/>
              <a:chExt cx="1832145" cy="4234260"/>
            </a:xfrm>
          </p:grpSpPr>
          <p:pic>
            <p:nvPicPr>
              <p:cNvPr id="1072" name="Google Shape;1072;p58"/>
              <p:cNvPicPr preferRelativeResize="0"/>
              <p:nvPr/>
            </p:nvPicPr>
            <p:blipFill rotWithShape="1">
              <a:blip r:embed="rId7">
                <a:alphaModFix/>
              </a:blip>
              <a:srcRect l="959" t="38164" r="2160"/>
              <a:stretch/>
            </p:blipFill>
            <p:spPr>
              <a:xfrm>
                <a:off x="3357606" y="2097540"/>
                <a:ext cx="1828800" cy="199511"/>
              </a:xfrm>
              <a:prstGeom prst="rect">
                <a:avLst/>
              </a:prstGeom>
              <a:noFill/>
              <a:ln>
                <a:noFill/>
              </a:ln>
            </p:spPr>
          </p:pic>
          <p:pic>
            <p:nvPicPr>
              <p:cNvPr id="1073" name="Google Shape;1073;p58" descr="http://www.supermicro.com/CDS_Image/uploads/chassis/cse-847beic-r1k28lpb_front_1.jpg"/>
              <p:cNvPicPr preferRelativeResize="0"/>
              <p:nvPr/>
            </p:nvPicPr>
            <p:blipFill rotWithShape="1">
              <a:blip r:embed="rId8">
                <a:alphaModFix/>
              </a:blip>
              <a:srcRect t="21777"/>
              <a:stretch/>
            </p:blipFill>
            <p:spPr>
              <a:xfrm>
                <a:off x="3360953" y="2981775"/>
                <a:ext cx="1828798" cy="670005"/>
              </a:xfrm>
              <a:prstGeom prst="rect">
                <a:avLst/>
              </a:prstGeom>
              <a:noFill/>
              <a:ln>
                <a:noFill/>
              </a:ln>
            </p:spPr>
          </p:pic>
          <p:pic>
            <p:nvPicPr>
              <p:cNvPr id="1074" name="Google Shape;1074;p58" descr="http://www.supermicro.com/CDS_Image/uploads/chassis/cse-847beic-r1k28lpb_front_1.jpg"/>
              <p:cNvPicPr preferRelativeResize="0"/>
              <p:nvPr/>
            </p:nvPicPr>
            <p:blipFill rotWithShape="1">
              <a:blip r:embed="rId8">
                <a:alphaModFix/>
              </a:blip>
              <a:srcRect t="21777"/>
              <a:stretch/>
            </p:blipFill>
            <p:spPr>
              <a:xfrm>
                <a:off x="3360953" y="3651780"/>
                <a:ext cx="1828798" cy="670005"/>
              </a:xfrm>
              <a:prstGeom prst="rect">
                <a:avLst/>
              </a:prstGeom>
              <a:noFill/>
              <a:ln>
                <a:noFill/>
              </a:ln>
            </p:spPr>
          </p:pic>
          <p:pic>
            <p:nvPicPr>
              <p:cNvPr id="1075" name="Google Shape;1075;p58" descr="http://www.supermicro.com/CDS_Image/uploads/chassis/cse-847beic-r1k28lpb_front_1.jpg"/>
              <p:cNvPicPr preferRelativeResize="0"/>
              <p:nvPr/>
            </p:nvPicPr>
            <p:blipFill rotWithShape="1">
              <a:blip r:embed="rId8">
                <a:alphaModFix/>
              </a:blip>
              <a:srcRect t="21777"/>
              <a:stretch/>
            </p:blipFill>
            <p:spPr>
              <a:xfrm>
                <a:off x="3360953" y="4321785"/>
                <a:ext cx="1828798" cy="670005"/>
              </a:xfrm>
              <a:prstGeom prst="rect">
                <a:avLst/>
              </a:prstGeom>
              <a:noFill/>
              <a:ln>
                <a:noFill/>
              </a:ln>
            </p:spPr>
          </p:pic>
          <p:pic>
            <p:nvPicPr>
              <p:cNvPr id="1076" name="Google Shape;1076;p58" descr="http://www.supermicro.com/CDS_Image/uploads/chassis/cse-847beic-r1k28lpb_front_1.jpg"/>
              <p:cNvPicPr preferRelativeResize="0"/>
              <p:nvPr/>
            </p:nvPicPr>
            <p:blipFill rotWithShape="1">
              <a:blip r:embed="rId8">
                <a:alphaModFix/>
              </a:blip>
              <a:srcRect t="21777"/>
              <a:stretch/>
            </p:blipFill>
            <p:spPr>
              <a:xfrm>
                <a:off x="3360953" y="4991790"/>
                <a:ext cx="1828798" cy="670005"/>
              </a:xfrm>
              <a:prstGeom prst="rect">
                <a:avLst/>
              </a:prstGeom>
              <a:noFill/>
              <a:ln>
                <a:noFill/>
              </a:ln>
            </p:spPr>
          </p:pic>
          <p:pic>
            <p:nvPicPr>
              <p:cNvPr id="1077" name="Google Shape;1077;p58" descr="http://www.supermicro.com/CDS_Image/uploads/chassis/cse-847beic-r1k28lpb_front_1.jpg"/>
              <p:cNvPicPr preferRelativeResize="0"/>
              <p:nvPr/>
            </p:nvPicPr>
            <p:blipFill rotWithShape="1">
              <a:blip r:embed="rId8">
                <a:alphaModFix/>
              </a:blip>
              <a:srcRect t="21777"/>
              <a:stretch/>
            </p:blipFill>
            <p:spPr>
              <a:xfrm>
                <a:off x="3360953" y="5661795"/>
                <a:ext cx="1828798" cy="670005"/>
              </a:xfrm>
              <a:prstGeom prst="rect">
                <a:avLst/>
              </a:prstGeom>
              <a:noFill/>
              <a:ln>
                <a:noFill/>
              </a:ln>
            </p:spPr>
          </p:pic>
          <p:pic>
            <p:nvPicPr>
              <p:cNvPr id="1078" name="Google Shape;1078;p58" descr="Image result for 1U Supermicro"/>
              <p:cNvPicPr preferRelativeResize="0"/>
              <p:nvPr/>
            </p:nvPicPr>
            <p:blipFill rotWithShape="1">
              <a:blip r:embed="rId4">
                <a:alphaModFix/>
              </a:blip>
              <a:srcRect l="3152" t="51231" r="1898" b="10772"/>
              <a:stretch/>
            </p:blipFill>
            <p:spPr>
              <a:xfrm>
                <a:off x="3357606" y="2640144"/>
                <a:ext cx="1828800" cy="163713"/>
              </a:xfrm>
              <a:prstGeom prst="rect">
                <a:avLst/>
              </a:prstGeom>
              <a:noFill/>
              <a:ln>
                <a:noFill/>
              </a:ln>
            </p:spPr>
          </p:pic>
          <p:pic>
            <p:nvPicPr>
              <p:cNvPr id="1079" name="Google Shape;1079;p58" descr="Image result for 1U Supermicro"/>
              <p:cNvPicPr preferRelativeResize="0"/>
              <p:nvPr/>
            </p:nvPicPr>
            <p:blipFill rotWithShape="1">
              <a:blip r:embed="rId4">
                <a:alphaModFix/>
              </a:blip>
              <a:srcRect l="3152" t="51231" r="1898" b="10772"/>
              <a:stretch/>
            </p:blipFill>
            <p:spPr>
              <a:xfrm>
                <a:off x="3357606" y="2486754"/>
                <a:ext cx="1828800" cy="163713"/>
              </a:xfrm>
              <a:prstGeom prst="rect">
                <a:avLst/>
              </a:prstGeom>
              <a:noFill/>
              <a:ln>
                <a:noFill/>
              </a:ln>
            </p:spPr>
          </p:pic>
          <p:pic>
            <p:nvPicPr>
              <p:cNvPr id="1080" name="Google Shape;1080;p58"/>
              <p:cNvPicPr preferRelativeResize="0"/>
              <p:nvPr/>
            </p:nvPicPr>
            <p:blipFill rotWithShape="1">
              <a:blip r:embed="rId9">
                <a:alphaModFix/>
              </a:blip>
              <a:srcRect l="4811" t="49232" r="4567" b="38820"/>
              <a:stretch/>
            </p:blipFill>
            <p:spPr>
              <a:xfrm>
                <a:off x="3357606" y="2297051"/>
                <a:ext cx="1828800" cy="180814"/>
              </a:xfrm>
              <a:prstGeom prst="rect">
                <a:avLst/>
              </a:prstGeom>
              <a:noFill/>
              <a:ln>
                <a:noFill/>
              </a:ln>
            </p:spPr>
          </p:pic>
          <p:pic>
            <p:nvPicPr>
              <p:cNvPr id="1081" name="Google Shape;1081;p58" descr="Image result for 1U Supermicro"/>
              <p:cNvPicPr preferRelativeResize="0"/>
              <p:nvPr/>
            </p:nvPicPr>
            <p:blipFill rotWithShape="1">
              <a:blip r:embed="rId4">
                <a:alphaModFix/>
              </a:blip>
              <a:srcRect l="3152" t="51231" r="1898" b="10772"/>
              <a:stretch/>
            </p:blipFill>
            <p:spPr>
              <a:xfrm>
                <a:off x="3357606" y="2806619"/>
                <a:ext cx="1828800" cy="163713"/>
              </a:xfrm>
              <a:prstGeom prst="rect">
                <a:avLst/>
              </a:prstGeom>
              <a:noFill/>
              <a:ln>
                <a:noFill/>
              </a:ln>
            </p:spPr>
          </p:pic>
          <p:sp>
            <p:nvSpPr>
              <p:cNvPr id="1082" name="Google Shape;1082;p58"/>
              <p:cNvSpPr txBox="1"/>
              <p:nvPr/>
            </p:nvSpPr>
            <p:spPr>
              <a:xfrm>
                <a:off x="4676674" y="2495983"/>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1083" name="Google Shape;1083;p58"/>
              <p:cNvSpPr txBox="1"/>
              <p:nvPr/>
            </p:nvSpPr>
            <p:spPr>
              <a:xfrm>
                <a:off x="4676674" y="2648383"/>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1084" name="Google Shape;1084;p58"/>
              <p:cNvSpPr txBox="1"/>
              <p:nvPr/>
            </p:nvSpPr>
            <p:spPr>
              <a:xfrm>
                <a:off x="4676674" y="2803858"/>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1085" name="Google Shape;1085;p58"/>
              <p:cNvSpPr txBox="1"/>
              <p:nvPr/>
            </p:nvSpPr>
            <p:spPr>
              <a:xfrm>
                <a:off x="4676674" y="3221543"/>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1086" name="Google Shape;1086;p58"/>
              <p:cNvSpPr txBox="1"/>
              <p:nvPr/>
            </p:nvSpPr>
            <p:spPr>
              <a:xfrm>
                <a:off x="4676674" y="3874269"/>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1087" name="Google Shape;1087;p58"/>
              <p:cNvSpPr txBox="1"/>
              <p:nvPr/>
            </p:nvSpPr>
            <p:spPr>
              <a:xfrm>
                <a:off x="4676674" y="4544274"/>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1088" name="Google Shape;1088;p58"/>
              <p:cNvSpPr txBox="1"/>
              <p:nvPr/>
            </p:nvSpPr>
            <p:spPr>
              <a:xfrm>
                <a:off x="4676674" y="5257543"/>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1089" name="Google Shape;1089;p58"/>
              <p:cNvSpPr txBox="1"/>
              <p:nvPr/>
            </p:nvSpPr>
            <p:spPr>
              <a:xfrm>
                <a:off x="4676674" y="5927547"/>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pic>
            <p:nvPicPr>
              <p:cNvPr id="1090" name="Google Shape;1090;p58"/>
              <p:cNvPicPr preferRelativeResize="0"/>
              <p:nvPr/>
            </p:nvPicPr>
            <p:blipFill rotWithShape="1">
              <a:blip r:embed="rId10">
                <a:alphaModFix/>
              </a:blip>
              <a:srcRect t="30302" b="35318"/>
              <a:stretch/>
            </p:blipFill>
            <p:spPr>
              <a:xfrm>
                <a:off x="3570874" y="3221542"/>
                <a:ext cx="861573" cy="135763"/>
              </a:xfrm>
              <a:prstGeom prst="rect">
                <a:avLst/>
              </a:prstGeom>
              <a:solidFill>
                <a:schemeClr val="accent2">
                  <a:alpha val="52940"/>
                </a:schemeClr>
              </a:solidFill>
              <a:ln>
                <a:noFill/>
              </a:ln>
            </p:spPr>
          </p:pic>
          <p:pic>
            <p:nvPicPr>
              <p:cNvPr id="1091" name="Google Shape;1091;p58"/>
              <p:cNvPicPr preferRelativeResize="0"/>
              <p:nvPr/>
            </p:nvPicPr>
            <p:blipFill rotWithShape="1">
              <a:blip r:embed="rId10">
                <a:alphaModFix/>
              </a:blip>
              <a:srcRect t="30302" b="35318"/>
              <a:stretch/>
            </p:blipFill>
            <p:spPr>
              <a:xfrm>
                <a:off x="3547183" y="3874269"/>
                <a:ext cx="861573" cy="135763"/>
              </a:xfrm>
              <a:prstGeom prst="rect">
                <a:avLst/>
              </a:prstGeom>
              <a:solidFill>
                <a:schemeClr val="accent2">
                  <a:alpha val="52940"/>
                </a:schemeClr>
              </a:solidFill>
              <a:ln>
                <a:noFill/>
              </a:ln>
            </p:spPr>
          </p:pic>
          <p:pic>
            <p:nvPicPr>
              <p:cNvPr id="1092" name="Google Shape;1092;p58"/>
              <p:cNvPicPr preferRelativeResize="0"/>
              <p:nvPr/>
            </p:nvPicPr>
            <p:blipFill rotWithShape="1">
              <a:blip r:embed="rId10">
                <a:alphaModFix/>
              </a:blip>
              <a:srcRect t="30302" b="35318"/>
              <a:stretch/>
            </p:blipFill>
            <p:spPr>
              <a:xfrm>
                <a:off x="3570875" y="4530675"/>
                <a:ext cx="861573" cy="135763"/>
              </a:xfrm>
              <a:prstGeom prst="rect">
                <a:avLst/>
              </a:prstGeom>
              <a:solidFill>
                <a:schemeClr val="accent2">
                  <a:alpha val="52940"/>
                </a:schemeClr>
              </a:solidFill>
              <a:ln>
                <a:noFill/>
              </a:ln>
            </p:spPr>
          </p:pic>
          <p:pic>
            <p:nvPicPr>
              <p:cNvPr id="1093" name="Google Shape;1093;p58"/>
              <p:cNvPicPr preferRelativeResize="0"/>
              <p:nvPr/>
            </p:nvPicPr>
            <p:blipFill rotWithShape="1">
              <a:blip r:embed="rId10">
                <a:alphaModFix/>
              </a:blip>
              <a:srcRect t="30302" b="35318"/>
              <a:stretch/>
            </p:blipFill>
            <p:spPr>
              <a:xfrm>
                <a:off x="3588028" y="5249260"/>
                <a:ext cx="861573" cy="135763"/>
              </a:xfrm>
              <a:prstGeom prst="rect">
                <a:avLst/>
              </a:prstGeom>
              <a:solidFill>
                <a:schemeClr val="accent2">
                  <a:alpha val="52940"/>
                </a:schemeClr>
              </a:solidFill>
              <a:ln>
                <a:noFill/>
              </a:ln>
            </p:spPr>
          </p:pic>
          <p:pic>
            <p:nvPicPr>
              <p:cNvPr id="1094" name="Google Shape;1094;p58"/>
              <p:cNvPicPr preferRelativeResize="0"/>
              <p:nvPr/>
            </p:nvPicPr>
            <p:blipFill rotWithShape="1">
              <a:blip r:embed="rId10">
                <a:alphaModFix/>
              </a:blip>
              <a:srcRect t="30302" b="35318"/>
              <a:stretch/>
            </p:blipFill>
            <p:spPr>
              <a:xfrm>
                <a:off x="3588028" y="5870685"/>
                <a:ext cx="861573" cy="135763"/>
              </a:xfrm>
              <a:prstGeom prst="rect">
                <a:avLst/>
              </a:prstGeom>
              <a:solidFill>
                <a:schemeClr val="accent2">
                  <a:alpha val="52940"/>
                </a:schemeClr>
              </a:solidFill>
              <a:ln>
                <a:noFill/>
              </a:ln>
            </p:spPr>
          </p:pic>
          <p:grpSp>
            <p:nvGrpSpPr>
              <p:cNvPr id="1095" name="Google Shape;1095;p58"/>
              <p:cNvGrpSpPr/>
              <p:nvPr/>
            </p:nvGrpSpPr>
            <p:grpSpPr>
              <a:xfrm>
                <a:off x="3558906" y="2492396"/>
                <a:ext cx="1031348" cy="146469"/>
                <a:chOff x="6979753" y="2528456"/>
                <a:chExt cx="1031348" cy="146469"/>
              </a:xfrm>
            </p:grpSpPr>
            <p:sp>
              <p:nvSpPr>
                <p:cNvPr id="1096" name="Google Shape;1096;p58"/>
                <p:cNvSpPr txBox="1"/>
                <p:nvPr/>
              </p:nvSpPr>
              <p:spPr>
                <a:xfrm>
                  <a:off x="6979753" y="2536325"/>
                  <a:ext cx="360600" cy="138600"/>
                </a:xfrm>
                <a:prstGeom prst="rect">
                  <a:avLst/>
                </a:prstGeom>
                <a:solidFill>
                  <a:schemeClr val="accent2">
                    <a:alpha val="5765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pic>
              <p:nvPicPr>
                <p:cNvPr id="1097" name="Google Shape;1097;p58"/>
                <p:cNvPicPr preferRelativeResize="0"/>
                <p:nvPr/>
              </p:nvPicPr>
              <p:blipFill rotWithShape="1">
                <a:blip r:embed="rId10">
                  <a:alphaModFix/>
                </a:blip>
                <a:srcRect l="10478" t="13641" r="62987" b="13721"/>
                <a:stretch/>
              </p:blipFill>
              <p:spPr>
                <a:xfrm>
                  <a:off x="7840806" y="2528456"/>
                  <a:ext cx="170295" cy="132706"/>
                </a:xfrm>
                <a:prstGeom prst="rect">
                  <a:avLst/>
                </a:prstGeom>
                <a:solidFill>
                  <a:schemeClr val="accent2">
                    <a:alpha val="52940"/>
                  </a:schemeClr>
                </a:solidFill>
                <a:ln>
                  <a:noFill/>
                </a:ln>
              </p:spPr>
            </p:pic>
          </p:grpSp>
          <p:grpSp>
            <p:nvGrpSpPr>
              <p:cNvPr id="1098" name="Google Shape;1098;p58"/>
              <p:cNvGrpSpPr/>
              <p:nvPr/>
            </p:nvGrpSpPr>
            <p:grpSpPr>
              <a:xfrm>
                <a:off x="3813640" y="2648383"/>
                <a:ext cx="782964" cy="142969"/>
                <a:chOff x="7234487" y="2684443"/>
                <a:chExt cx="782964" cy="142969"/>
              </a:xfrm>
            </p:grpSpPr>
            <p:sp>
              <p:nvSpPr>
                <p:cNvPr id="1099" name="Google Shape;1099;p58"/>
                <p:cNvSpPr txBox="1"/>
                <p:nvPr/>
              </p:nvSpPr>
              <p:spPr>
                <a:xfrm>
                  <a:off x="7234487" y="2688812"/>
                  <a:ext cx="156900" cy="138600"/>
                </a:xfrm>
                <a:prstGeom prst="rect">
                  <a:avLst/>
                </a:prstGeom>
                <a:solidFill>
                  <a:schemeClr val="accent2">
                    <a:alpha val="5765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pic>
              <p:nvPicPr>
                <p:cNvPr id="1100" name="Google Shape;1100;p58"/>
                <p:cNvPicPr preferRelativeResize="0"/>
                <p:nvPr/>
              </p:nvPicPr>
              <p:blipFill rotWithShape="1">
                <a:blip r:embed="rId10">
                  <a:alphaModFix/>
                </a:blip>
                <a:srcRect l="10478" t="13641" r="62987" b="13721"/>
                <a:stretch/>
              </p:blipFill>
              <p:spPr>
                <a:xfrm>
                  <a:off x="7847156" y="2684443"/>
                  <a:ext cx="170295" cy="132706"/>
                </a:xfrm>
                <a:prstGeom prst="rect">
                  <a:avLst/>
                </a:prstGeom>
                <a:solidFill>
                  <a:schemeClr val="accent2">
                    <a:alpha val="52940"/>
                  </a:schemeClr>
                </a:solidFill>
                <a:ln>
                  <a:noFill/>
                </a:ln>
              </p:spPr>
            </p:pic>
          </p:grpSp>
          <p:grpSp>
            <p:nvGrpSpPr>
              <p:cNvPr id="1101" name="Google Shape;1101;p58"/>
              <p:cNvGrpSpPr/>
              <p:nvPr/>
            </p:nvGrpSpPr>
            <p:grpSpPr>
              <a:xfrm>
                <a:off x="3914675" y="2818899"/>
                <a:ext cx="681929" cy="139726"/>
                <a:chOff x="7335522" y="2854959"/>
                <a:chExt cx="681929" cy="139726"/>
              </a:xfrm>
            </p:grpSpPr>
            <p:sp>
              <p:nvSpPr>
                <p:cNvPr id="1102" name="Google Shape;1102;p58"/>
                <p:cNvSpPr txBox="1"/>
                <p:nvPr/>
              </p:nvSpPr>
              <p:spPr>
                <a:xfrm>
                  <a:off x="7335522" y="2856085"/>
                  <a:ext cx="360600" cy="138600"/>
                </a:xfrm>
                <a:prstGeom prst="rect">
                  <a:avLst/>
                </a:prstGeom>
                <a:solidFill>
                  <a:schemeClr val="accent2">
                    <a:alpha val="5765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pic>
              <p:nvPicPr>
                <p:cNvPr id="1103" name="Google Shape;1103;p58"/>
                <p:cNvPicPr preferRelativeResize="0"/>
                <p:nvPr/>
              </p:nvPicPr>
              <p:blipFill rotWithShape="1">
                <a:blip r:embed="rId10">
                  <a:alphaModFix/>
                </a:blip>
                <a:srcRect l="10478" t="13641" r="62987" b="13721"/>
                <a:stretch/>
              </p:blipFill>
              <p:spPr>
                <a:xfrm>
                  <a:off x="7847156" y="2854959"/>
                  <a:ext cx="170295" cy="132706"/>
                </a:xfrm>
                <a:prstGeom prst="rect">
                  <a:avLst/>
                </a:prstGeom>
                <a:solidFill>
                  <a:schemeClr val="accent2">
                    <a:alpha val="52940"/>
                  </a:schemeClr>
                </a:solidFill>
                <a:ln>
                  <a:noFill/>
                </a:ln>
              </p:spPr>
            </p:pic>
          </p:grpSp>
        </p:grpSp>
        <p:grpSp>
          <p:nvGrpSpPr>
            <p:cNvPr id="1104" name="Google Shape;1104;p58"/>
            <p:cNvGrpSpPr/>
            <p:nvPr/>
          </p:nvGrpSpPr>
          <p:grpSpPr>
            <a:xfrm>
              <a:off x="10977062" y="3586839"/>
              <a:ext cx="645648" cy="1102601"/>
              <a:chOff x="3357606" y="2097540"/>
              <a:chExt cx="1832145" cy="4234260"/>
            </a:xfrm>
          </p:grpSpPr>
          <p:pic>
            <p:nvPicPr>
              <p:cNvPr id="1105" name="Google Shape;1105;p58"/>
              <p:cNvPicPr preferRelativeResize="0"/>
              <p:nvPr/>
            </p:nvPicPr>
            <p:blipFill rotWithShape="1">
              <a:blip r:embed="rId7">
                <a:alphaModFix/>
              </a:blip>
              <a:srcRect l="959" t="38164" r="2160"/>
              <a:stretch/>
            </p:blipFill>
            <p:spPr>
              <a:xfrm>
                <a:off x="3357606" y="2097540"/>
                <a:ext cx="1828800" cy="199511"/>
              </a:xfrm>
              <a:prstGeom prst="rect">
                <a:avLst/>
              </a:prstGeom>
              <a:noFill/>
              <a:ln>
                <a:noFill/>
              </a:ln>
            </p:spPr>
          </p:pic>
          <p:pic>
            <p:nvPicPr>
              <p:cNvPr id="1106" name="Google Shape;1106;p58" descr="http://www.supermicro.com/CDS_Image/uploads/chassis/cse-847beic-r1k28lpb_front_1.jpg"/>
              <p:cNvPicPr preferRelativeResize="0"/>
              <p:nvPr/>
            </p:nvPicPr>
            <p:blipFill rotWithShape="1">
              <a:blip r:embed="rId8">
                <a:alphaModFix/>
              </a:blip>
              <a:srcRect t="21777"/>
              <a:stretch/>
            </p:blipFill>
            <p:spPr>
              <a:xfrm>
                <a:off x="3360953" y="2981775"/>
                <a:ext cx="1828798" cy="670005"/>
              </a:xfrm>
              <a:prstGeom prst="rect">
                <a:avLst/>
              </a:prstGeom>
              <a:noFill/>
              <a:ln>
                <a:noFill/>
              </a:ln>
            </p:spPr>
          </p:pic>
          <p:pic>
            <p:nvPicPr>
              <p:cNvPr id="1107" name="Google Shape;1107;p58" descr="http://www.supermicro.com/CDS_Image/uploads/chassis/cse-847beic-r1k28lpb_front_1.jpg"/>
              <p:cNvPicPr preferRelativeResize="0"/>
              <p:nvPr/>
            </p:nvPicPr>
            <p:blipFill rotWithShape="1">
              <a:blip r:embed="rId8">
                <a:alphaModFix/>
              </a:blip>
              <a:srcRect t="21777"/>
              <a:stretch/>
            </p:blipFill>
            <p:spPr>
              <a:xfrm>
                <a:off x="3360953" y="3651780"/>
                <a:ext cx="1828798" cy="670005"/>
              </a:xfrm>
              <a:prstGeom prst="rect">
                <a:avLst/>
              </a:prstGeom>
              <a:noFill/>
              <a:ln>
                <a:noFill/>
              </a:ln>
            </p:spPr>
          </p:pic>
          <p:pic>
            <p:nvPicPr>
              <p:cNvPr id="1108" name="Google Shape;1108;p58" descr="http://www.supermicro.com/CDS_Image/uploads/chassis/cse-847beic-r1k28lpb_front_1.jpg"/>
              <p:cNvPicPr preferRelativeResize="0"/>
              <p:nvPr/>
            </p:nvPicPr>
            <p:blipFill rotWithShape="1">
              <a:blip r:embed="rId8">
                <a:alphaModFix/>
              </a:blip>
              <a:srcRect t="21777"/>
              <a:stretch/>
            </p:blipFill>
            <p:spPr>
              <a:xfrm>
                <a:off x="3360953" y="4321785"/>
                <a:ext cx="1828798" cy="670005"/>
              </a:xfrm>
              <a:prstGeom prst="rect">
                <a:avLst/>
              </a:prstGeom>
              <a:noFill/>
              <a:ln>
                <a:noFill/>
              </a:ln>
            </p:spPr>
          </p:pic>
          <p:pic>
            <p:nvPicPr>
              <p:cNvPr id="1109" name="Google Shape;1109;p58" descr="http://www.supermicro.com/CDS_Image/uploads/chassis/cse-847beic-r1k28lpb_front_1.jpg"/>
              <p:cNvPicPr preferRelativeResize="0"/>
              <p:nvPr/>
            </p:nvPicPr>
            <p:blipFill rotWithShape="1">
              <a:blip r:embed="rId8">
                <a:alphaModFix/>
              </a:blip>
              <a:srcRect t="21777"/>
              <a:stretch/>
            </p:blipFill>
            <p:spPr>
              <a:xfrm>
                <a:off x="3360953" y="4991790"/>
                <a:ext cx="1828798" cy="670005"/>
              </a:xfrm>
              <a:prstGeom prst="rect">
                <a:avLst/>
              </a:prstGeom>
              <a:noFill/>
              <a:ln>
                <a:noFill/>
              </a:ln>
            </p:spPr>
          </p:pic>
          <p:pic>
            <p:nvPicPr>
              <p:cNvPr id="1110" name="Google Shape;1110;p58" descr="http://www.supermicro.com/CDS_Image/uploads/chassis/cse-847beic-r1k28lpb_front_1.jpg"/>
              <p:cNvPicPr preferRelativeResize="0"/>
              <p:nvPr/>
            </p:nvPicPr>
            <p:blipFill rotWithShape="1">
              <a:blip r:embed="rId8">
                <a:alphaModFix/>
              </a:blip>
              <a:srcRect t="21777"/>
              <a:stretch/>
            </p:blipFill>
            <p:spPr>
              <a:xfrm>
                <a:off x="3360953" y="5661795"/>
                <a:ext cx="1828798" cy="670005"/>
              </a:xfrm>
              <a:prstGeom prst="rect">
                <a:avLst/>
              </a:prstGeom>
              <a:noFill/>
              <a:ln>
                <a:noFill/>
              </a:ln>
            </p:spPr>
          </p:pic>
          <p:pic>
            <p:nvPicPr>
              <p:cNvPr id="1111" name="Google Shape;1111;p58" descr="Image result for 1U Supermicro"/>
              <p:cNvPicPr preferRelativeResize="0"/>
              <p:nvPr/>
            </p:nvPicPr>
            <p:blipFill rotWithShape="1">
              <a:blip r:embed="rId4">
                <a:alphaModFix/>
              </a:blip>
              <a:srcRect l="3152" t="51231" r="1898" b="10772"/>
              <a:stretch/>
            </p:blipFill>
            <p:spPr>
              <a:xfrm>
                <a:off x="3357606" y="2640144"/>
                <a:ext cx="1828800" cy="163713"/>
              </a:xfrm>
              <a:prstGeom prst="rect">
                <a:avLst/>
              </a:prstGeom>
              <a:noFill/>
              <a:ln>
                <a:noFill/>
              </a:ln>
            </p:spPr>
          </p:pic>
          <p:pic>
            <p:nvPicPr>
              <p:cNvPr id="1112" name="Google Shape;1112;p58" descr="Image result for 1U Supermicro"/>
              <p:cNvPicPr preferRelativeResize="0"/>
              <p:nvPr/>
            </p:nvPicPr>
            <p:blipFill rotWithShape="1">
              <a:blip r:embed="rId4">
                <a:alphaModFix/>
              </a:blip>
              <a:srcRect l="3152" t="51231" r="1898" b="10772"/>
              <a:stretch/>
            </p:blipFill>
            <p:spPr>
              <a:xfrm>
                <a:off x="3357606" y="2486754"/>
                <a:ext cx="1828800" cy="163713"/>
              </a:xfrm>
              <a:prstGeom prst="rect">
                <a:avLst/>
              </a:prstGeom>
              <a:noFill/>
              <a:ln>
                <a:noFill/>
              </a:ln>
            </p:spPr>
          </p:pic>
          <p:pic>
            <p:nvPicPr>
              <p:cNvPr id="1113" name="Google Shape;1113;p58"/>
              <p:cNvPicPr preferRelativeResize="0"/>
              <p:nvPr/>
            </p:nvPicPr>
            <p:blipFill rotWithShape="1">
              <a:blip r:embed="rId9">
                <a:alphaModFix/>
              </a:blip>
              <a:srcRect l="4811" t="49232" r="4567" b="38820"/>
              <a:stretch/>
            </p:blipFill>
            <p:spPr>
              <a:xfrm>
                <a:off x="3357606" y="2297051"/>
                <a:ext cx="1828800" cy="180814"/>
              </a:xfrm>
              <a:prstGeom prst="rect">
                <a:avLst/>
              </a:prstGeom>
              <a:noFill/>
              <a:ln>
                <a:noFill/>
              </a:ln>
            </p:spPr>
          </p:pic>
          <p:pic>
            <p:nvPicPr>
              <p:cNvPr id="1114" name="Google Shape;1114;p58" descr="Image result for 1U Supermicro"/>
              <p:cNvPicPr preferRelativeResize="0"/>
              <p:nvPr/>
            </p:nvPicPr>
            <p:blipFill rotWithShape="1">
              <a:blip r:embed="rId4">
                <a:alphaModFix/>
              </a:blip>
              <a:srcRect l="3152" t="51231" r="1898" b="10772"/>
              <a:stretch/>
            </p:blipFill>
            <p:spPr>
              <a:xfrm>
                <a:off x="3357606" y="2806619"/>
                <a:ext cx="1828800" cy="163713"/>
              </a:xfrm>
              <a:prstGeom prst="rect">
                <a:avLst/>
              </a:prstGeom>
              <a:noFill/>
              <a:ln>
                <a:noFill/>
              </a:ln>
            </p:spPr>
          </p:pic>
          <p:sp>
            <p:nvSpPr>
              <p:cNvPr id="1115" name="Google Shape;1115;p58"/>
              <p:cNvSpPr txBox="1"/>
              <p:nvPr/>
            </p:nvSpPr>
            <p:spPr>
              <a:xfrm>
                <a:off x="4676674" y="2495983"/>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1116" name="Google Shape;1116;p58"/>
              <p:cNvSpPr txBox="1"/>
              <p:nvPr/>
            </p:nvSpPr>
            <p:spPr>
              <a:xfrm>
                <a:off x="4676674" y="2648383"/>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1117" name="Google Shape;1117;p58"/>
              <p:cNvSpPr txBox="1"/>
              <p:nvPr/>
            </p:nvSpPr>
            <p:spPr>
              <a:xfrm>
                <a:off x="4676674" y="2803858"/>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1118" name="Google Shape;1118;p58"/>
              <p:cNvSpPr txBox="1"/>
              <p:nvPr/>
            </p:nvSpPr>
            <p:spPr>
              <a:xfrm>
                <a:off x="4676674" y="3221543"/>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1119" name="Google Shape;1119;p58"/>
              <p:cNvSpPr txBox="1"/>
              <p:nvPr/>
            </p:nvSpPr>
            <p:spPr>
              <a:xfrm>
                <a:off x="4676674" y="3874269"/>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1120" name="Google Shape;1120;p58"/>
              <p:cNvSpPr txBox="1"/>
              <p:nvPr/>
            </p:nvSpPr>
            <p:spPr>
              <a:xfrm>
                <a:off x="4676674" y="4544274"/>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1121" name="Google Shape;1121;p58"/>
              <p:cNvSpPr txBox="1"/>
              <p:nvPr/>
            </p:nvSpPr>
            <p:spPr>
              <a:xfrm>
                <a:off x="4676674" y="5257543"/>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1122" name="Google Shape;1122;p58"/>
              <p:cNvSpPr txBox="1"/>
              <p:nvPr/>
            </p:nvSpPr>
            <p:spPr>
              <a:xfrm>
                <a:off x="4676674" y="5927547"/>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pic>
            <p:nvPicPr>
              <p:cNvPr id="1123" name="Google Shape;1123;p58"/>
              <p:cNvPicPr preferRelativeResize="0"/>
              <p:nvPr/>
            </p:nvPicPr>
            <p:blipFill rotWithShape="1">
              <a:blip r:embed="rId10">
                <a:alphaModFix/>
              </a:blip>
              <a:srcRect t="30302" b="35318"/>
              <a:stretch/>
            </p:blipFill>
            <p:spPr>
              <a:xfrm>
                <a:off x="3570874" y="3221542"/>
                <a:ext cx="861573" cy="135763"/>
              </a:xfrm>
              <a:prstGeom prst="rect">
                <a:avLst/>
              </a:prstGeom>
              <a:solidFill>
                <a:schemeClr val="accent2">
                  <a:alpha val="52940"/>
                </a:schemeClr>
              </a:solidFill>
              <a:ln>
                <a:noFill/>
              </a:ln>
            </p:spPr>
          </p:pic>
          <p:pic>
            <p:nvPicPr>
              <p:cNvPr id="1124" name="Google Shape;1124;p58"/>
              <p:cNvPicPr preferRelativeResize="0"/>
              <p:nvPr/>
            </p:nvPicPr>
            <p:blipFill rotWithShape="1">
              <a:blip r:embed="rId10">
                <a:alphaModFix/>
              </a:blip>
              <a:srcRect t="30302" b="35318"/>
              <a:stretch/>
            </p:blipFill>
            <p:spPr>
              <a:xfrm>
                <a:off x="3547183" y="3874269"/>
                <a:ext cx="861573" cy="135763"/>
              </a:xfrm>
              <a:prstGeom prst="rect">
                <a:avLst/>
              </a:prstGeom>
              <a:solidFill>
                <a:schemeClr val="accent2">
                  <a:alpha val="52940"/>
                </a:schemeClr>
              </a:solidFill>
              <a:ln>
                <a:noFill/>
              </a:ln>
            </p:spPr>
          </p:pic>
          <p:pic>
            <p:nvPicPr>
              <p:cNvPr id="1125" name="Google Shape;1125;p58"/>
              <p:cNvPicPr preferRelativeResize="0"/>
              <p:nvPr/>
            </p:nvPicPr>
            <p:blipFill rotWithShape="1">
              <a:blip r:embed="rId10">
                <a:alphaModFix/>
              </a:blip>
              <a:srcRect t="30302" b="35318"/>
              <a:stretch/>
            </p:blipFill>
            <p:spPr>
              <a:xfrm>
                <a:off x="3570875" y="4530675"/>
                <a:ext cx="861573" cy="135763"/>
              </a:xfrm>
              <a:prstGeom prst="rect">
                <a:avLst/>
              </a:prstGeom>
              <a:solidFill>
                <a:schemeClr val="accent2">
                  <a:alpha val="52940"/>
                </a:schemeClr>
              </a:solidFill>
              <a:ln>
                <a:noFill/>
              </a:ln>
            </p:spPr>
          </p:pic>
          <p:pic>
            <p:nvPicPr>
              <p:cNvPr id="1126" name="Google Shape;1126;p58"/>
              <p:cNvPicPr preferRelativeResize="0"/>
              <p:nvPr/>
            </p:nvPicPr>
            <p:blipFill rotWithShape="1">
              <a:blip r:embed="rId10">
                <a:alphaModFix/>
              </a:blip>
              <a:srcRect t="30302" b="35318"/>
              <a:stretch/>
            </p:blipFill>
            <p:spPr>
              <a:xfrm>
                <a:off x="3588028" y="5249260"/>
                <a:ext cx="861573" cy="135763"/>
              </a:xfrm>
              <a:prstGeom prst="rect">
                <a:avLst/>
              </a:prstGeom>
              <a:solidFill>
                <a:schemeClr val="accent2">
                  <a:alpha val="52940"/>
                </a:schemeClr>
              </a:solidFill>
              <a:ln>
                <a:noFill/>
              </a:ln>
            </p:spPr>
          </p:pic>
          <p:pic>
            <p:nvPicPr>
              <p:cNvPr id="1127" name="Google Shape;1127;p58"/>
              <p:cNvPicPr preferRelativeResize="0"/>
              <p:nvPr/>
            </p:nvPicPr>
            <p:blipFill rotWithShape="1">
              <a:blip r:embed="rId10">
                <a:alphaModFix/>
              </a:blip>
              <a:srcRect t="30302" b="35318"/>
              <a:stretch/>
            </p:blipFill>
            <p:spPr>
              <a:xfrm>
                <a:off x="3588028" y="5870685"/>
                <a:ext cx="861573" cy="135763"/>
              </a:xfrm>
              <a:prstGeom prst="rect">
                <a:avLst/>
              </a:prstGeom>
              <a:solidFill>
                <a:schemeClr val="accent2">
                  <a:alpha val="52940"/>
                </a:schemeClr>
              </a:solidFill>
              <a:ln>
                <a:noFill/>
              </a:ln>
            </p:spPr>
          </p:pic>
          <p:grpSp>
            <p:nvGrpSpPr>
              <p:cNvPr id="1128" name="Google Shape;1128;p58"/>
              <p:cNvGrpSpPr/>
              <p:nvPr/>
            </p:nvGrpSpPr>
            <p:grpSpPr>
              <a:xfrm>
                <a:off x="3558906" y="2492396"/>
                <a:ext cx="1031348" cy="146469"/>
                <a:chOff x="6979753" y="2528456"/>
                <a:chExt cx="1031348" cy="146469"/>
              </a:xfrm>
            </p:grpSpPr>
            <p:sp>
              <p:nvSpPr>
                <p:cNvPr id="1129" name="Google Shape;1129;p58"/>
                <p:cNvSpPr txBox="1"/>
                <p:nvPr/>
              </p:nvSpPr>
              <p:spPr>
                <a:xfrm>
                  <a:off x="6979753" y="2536325"/>
                  <a:ext cx="360600" cy="138600"/>
                </a:xfrm>
                <a:prstGeom prst="rect">
                  <a:avLst/>
                </a:prstGeom>
                <a:solidFill>
                  <a:schemeClr val="accent2">
                    <a:alpha val="5765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pic>
              <p:nvPicPr>
                <p:cNvPr id="1130" name="Google Shape;1130;p58"/>
                <p:cNvPicPr preferRelativeResize="0"/>
                <p:nvPr/>
              </p:nvPicPr>
              <p:blipFill rotWithShape="1">
                <a:blip r:embed="rId10">
                  <a:alphaModFix/>
                </a:blip>
                <a:srcRect l="10478" t="13641" r="62987" b="13721"/>
                <a:stretch/>
              </p:blipFill>
              <p:spPr>
                <a:xfrm>
                  <a:off x="7840806" y="2528456"/>
                  <a:ext cx="170295" cy="132706"/>
                </a:xfrm>
                <a:prstGeom prst="rect">
                  <a:avLst/>
                </a:prstGeom>
                <a:solidFill>
                  <a:schemeClr val="accent2">
                    <a:alpha val="52940"/>
                  </a:schemeClr>
                </a:solidFill>
                <a:ln>
                  <a:noFill/>
                </a:ln>
              </p:spPr>
            </p:pic>
          </p:grpSp>
          <p:grpSp>
            <p:nvGrpSpPr>
              <p:cNvPr id="1131" name="Google Shape;1131;p58"/>
              <p:cNvGrpSpPr/>
              <p:nvPr/>
            </p:nvGrpSpPr>
            <p:grpSpPr>
              <a:xfrm>
                <a:off x="3813640" y="2648383"/>
                <a:ext cx="782964" cy="142969"/>
                <a:chOff x="7234487" y="2684443"/>
                <a:chExt cx="782964" cy="142969"/>
              </a:xfrm>
            </p:grpSpPr>
            <p:sp>
              <p:nvSpPr>
                <p:cNvPr id="1132" name="Google Shape;1132;p58"/>
                <p:cNvSpPr txBox="1"/>
                <p:nvPr/>
              </p:nvSpPr>
              <p:spPr>
                <a:xfrm>
                  <a:off x="7234487" y="2688812"/>
                  <a:ext cx="156900" cy="138600"/>
                </a:xfrm>
                <a:prstGeom prst="rect">
                  <a:avLst/>
                </a:prstGeom>
                <a:solidFill>
                  <a:schemeClr val="accent2">
                    <a:alpha val="5765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pic>
              <p:nvPicPr>
                <p:cNvPr id="1133" name="Google Shape;1133;p58"/>
                <p:cNvPicPr preferRelativeResize="0"/>
                <p:nvPr/>
              </p:nvPicPr>
              <p:blipFill rotWithShape="1">
                <a:blip r:embed="rId10">
                  <a:alphaModFix/>
                </a:blip>
                <a:srcRect l="10478" t="13641" r="62987" b="13721"/>
                <a:stretch/>
              </p:blipFill>
              <p:spPr>
                <a:xfrm>
                  <a:off x="7847156" y="2684443"/>
                  <a:ext cx="170295" cy="132706"/>
                </a:xfrm>
                <a:prstGeom prst="rect">
                  <a:avLst/>
                </a:prstGeom>
                <a:solidFill>
                  <a:schemeClr val="accent2">
                    <a:alpha val="52940"/>
                  </a:schemeClr>
                </a:solidFill>
                <a:ln>
                  <a:noFill/>
                </a:ln>
              </p:spPr>
            </p:pic>
          </p:grpSp>
          <p:grpSp>
            <p:nvGrpSpPr>
              <p:cNvPr id="1134" name="Google Shape;1134;p58"/>
              <p:cNvGrpSpPr/>
              <p:nvPr/>
            </p:nvGrpSpPr>
            <p:grpSpPr>
              <a:xfrm>
                <a:off x="3914675" y="2818899"/>
                <a:ext cx="681929" cy="139726"/>
                <a:chOff x="7335522" y="2854959"/>
                <a:chExt cx="681929" cy="139726"/>
              </a:xfrm>
            </p:grpSpPr>
            <p:sp>
              <p:nvSpPr>
                <p:cNvPr id="1135" name="Google Shape;1135;p58"/>
                <p:cNvSpPr txBox="1"/>
                <p:nvPr/>
              </p:nvSpPr>
              <p:spPr>
                <a:xfrm>
                  <a:off x="7335522" y="2856085"/>
                  <a:ext cx="360600" cy="138600"/>
                </a:xfrm>
                <a:prstGeom prst="rect">
                  <a:avLst/>
                </a:prstGeom>
                <a:solidFill>
                  <a:schemeClr val="accent2">
                    <a:alpha val="5765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pic>
              <p:nvPicPr>
                <p:cNvPr id="1136" name="Google Shape;1136;p58"/>
                <p:cNvPicPr preferRelativeResize="0"/>
                <p:nvPr/>
              </p:nvPicPr>
              <p:blipFill rotWithShape="1">
                <a:blip r:embed="rId10">
                  <a:alphaModFix/>
                </a:blip>
                <a:srcRect l="10478" t="13641" r="62987" b="13721"/>
                <a:stretch/>
              </p:blipFill>
              <p:spPr>
                <a:xfrm>
                  <a:off x="7847156" y="2854959"/>
                  <a:ext cx="170295" cy="132706"/>
                </a:xfrm>
                <a:prstGeom prst="rect">
                  <a:avLst/>
                </a:prstGeom>
                <a:solidFill>
                  <a:schemeClr val="accent2">
                    <a:alpha val="52940"/>
                  </a:schemeClr>
                </a:solidFill>
                <a:ln>
                  <a:noFill/>
                </a:ln>
              </p:spPr>
            </p:pic>
          </p:grpSp>
        </p:grpSp>
        <p:grpSp>
          <p:nvGrpSpPr>
            <p:cNvPr id="1137" name="Google Shape;1137;p58"/>
            <p:cNvGrpSpPr/>
            <p:nvPr/>
          </p:nvGrpSpPr>
          <p:grpSpPr>
            <a:xfrm>
              <a:off x="11129462" y="3739239"/>
              <a:ext cx="645648" cy="1102601"/>
              <a:chOff x="3357606" y="2097540"/>
              <a:chExt cx="1832145" cy="4234260"/>
            </a:xfrm>
          </p:grpSpPr>
          <p:pic>
            <p:nvPicPr>
              <p:cNvPr id="1138" name="Google Shape;1138;p58"/>
              <p:cNvPicPr preferRelativeResize="0"/>
              <p:nvPr/>
            </p:nvPicPr>
            <p:blipFill rotWithShape="1">
              <a:blip r:embed="rId7">
                <a:alphaModFix/>
              </a:blip>
              <a:srcRect l="959" t="38164" r="2160"/>
              <a:stretch/>
            </p:blipFill>
            <p:spPr>
              <a:xfrm>
                <a:off x="3357606" y="2097540"/>
                <a:ext cx="1828800" cy="199511"/>
              </a:xfrm>
              <a:prstGeom prst="rect">
                <a:avLst/>
              </a:prstGeom>
              <a:noFill/>
              <a:ln>
                <a:noFill/>
              </a:ln>
            </p:spPr>
          </p:pic>
          <p:pic>
            <p:nvPicPr>
              <p:cNvPr id="1139" name="Google Shape;1139;p58" descr="http://www.supermicro.com/CDS_Image/uploads/chassis/cse-847beic-r1k28lpb_front_1.jpg"/>
              <p:cNvPicPr preferRelativeResize="0"/>
              <p:nvPr/>
            </p:nvPicPr>
            <p:blipFill rotWithShape="1">
              <a:blip r:embed="rId8">
                <a:alphaModFix/>
              </a:blip>
              <a:srcRect t="21777"/>
              <a:stretch/>
            </p:blipFill>
            <p:spPr>
              <a:xfrm>
                <a:off x="3360953" y="2981775"/>
                <a:ext cx="1828798" cy="670005"/>
              </a:xfrm>
              <a:prstGeom prst="rect">
                <a:avLst/>
              </a:prstGeom>
              <a:noFill/>
              <a:ln>
                <a:noFill/>
              </a:ln>
            </p:spPr>
          </p:pic>
          <p:pic>
            <p:nvPicPr>
              <p:cNvPr id="1140" name="Google Shape;1140;p58" descr="http://www.supermicro.com/CDS_Image/uploads/chassis/cse-847beic-r1k28lpb_front_1.jpg"/>
              <p:cNvPicPr preferRelativeResize="0"/>
              <p:nvPr/>
            </p:nvPicPr>
            <p:blipFill rotWithShape="1">
              <a:blip r:embed="rId8">
                <a:alphaModFix/>
              </a:blip>
              <a:srcRect t="21777"/>
              <a:stretch/>
            </p:blipFill>
            <p:spPr>
              <a:xfrm>
                <a:off x="3360953" y="3651780"/>
                <a:ext cx="1828798" cy="670005"/>
              </a:xfrm>
              <a:prstGeom prst="rect">
                <a:avLst/>
              </a:prstGeom>
              <a:noFill/>
              <a:ln>
                <a:noFill/>
              </a:ln>
            </p:spPr>
          </p:pic>
          <p:pic>
            <p:nvPicPr>
              <p:cNvPr id="1141" name="Google Shape;1141;p58" descr="http://www.supermicro.com/CDS_Image/uploads/chassis/cse-847beic-r1k28lpb_front_1.jpg"/>
              <p:cNvPicPr preferRelativeResize="0"/>
              <p:nvPr/>
            </p:nvPicPr>
            <p:blipFill rotWithShape="1">
              <a:blip r:embed="rId8">
                <a:alphaModFix/>
              </a:blip>
              <a:srcRect t="21777"/>
              <a:stretch/>
            </p:blipFill>
            <p:spPr>
              <a:xfrm>
                <a:off x="3360953" y="4321785"/>
                <a:ext cx="1828798" cy="670005"/>
              </a:xfrm>
              <a:prstGeom prst="rect">
                <a:avLst/>
              </a:prstGeom>
              <a:noFill/>
              <a:ln>
                <a:noFill/>
              </a:ln>
            </p:spPr>
          </p:pic>
          <p:pic>
            <p:nvPicPr>
              <p:cNvPr id="1142" name="Google Shape;1142;p58" descr="http://www.supermicro.com/CDS_Image/uploads/chassis/cse-847beic-r1k28lpb_front_1.jpg"/>
              <p:cNvPicPr preferRelativeResize="0"/>
              <p:nvPr/>
            </p:nvPicPr>
            <p:blipFill rotWithShape="1">
              <a:blip r:embed="rId8">
                <a:alphaModFix/>
              </a:blip>
              <a:srcRect t="21777"/>
              <a:stretch/>
            </p:blipFill>
            <p:spPr>
              <a:xfrm>
                <a:off x="3360953" y="4991790"/>
                <a:ext cx="1828798" cy="670005"/>
              </a:xfrm>
              <a:prstGeom prst="rect">
                <a:avLst/>
              </a:prstGeom>
              <a:noFill/>
              <a:ln>
                <a:noFill/>
              </a:ln>
            </p:spPr>
          </p:pic>
          <p:pic>
            <p:nvPicPr>
              <p:cNvPr id="1143" name="Google Shape;1143;p58" descr="http://www.supermicro.com/CDS_Image/uploads/chassis/cse-847beic-r1k28lpb_front_1.jpg"/>
              <p:cNvPicPr preferRelativeResize="0"/>
              <p:nvPr/>
            </p:nvPicPr>
            <p:blipFill rotWithShape="1">
              <a:blip r:embed="rId8">
                <a:alphaModFix/>
              </a:blip>
              <a:srcRect t="21777"/>
              <a:stretch/>
            </p:blipFill>
            <p:spPr>
              <a:xfrm>
                <a:off x="3360953" y="5661795"/>
                <a:ext cx="1828798" cy="670005"/>
              </a:xfrm>
              <a:prstGeom prst="rect">
                <a:avLst/>
              </a:prstGeom>
              <a:noFill/>
              <a:ln>
                <a:noFill/>
              </a:ln>
            </p:spPr>
          </p:pic>
          <p:pic>
            <p:nvPicPr>
              <p:cNvPr id="1144" name="Google Shape;1144;p58" descr="Image result for 1U Supermicro"/>
              <p:cNvPicPr preferRelativeResize="0"/>
              <p:nvPr/>
            </p:nvPicPr>
            <p:blipFill rotWithShape="1">
              <a:blip r:embed="rId4">
                <a:alphaModFix/>
              </a:blip>
              <a:srcRect l="3152" t="51231" r="1898" b="10772"/>
              <a:stretch/>
            </p:blipFill>
            <p:spPr>
              <a:xfrm>
                <a:off x="3357606" y="2640144"/>
                <a:ext cx="1828800" cy="163713"/>
              </a:xfrm>
              <a:prstGeom prst="rect">
                <a:avLst/>
              </a:prstGeom>
              <a:noFill/>
              <a:ln>
                <a:noFill/>
              </a:ln>
            </p:spPr>
          </p:pic>
          <p:pic>
            <p:nvPicPr>
              <p:cNvPr id="1145" name="Google Shape;1145;p58" descr="Image result for 1U Supermicro"/>
              <p:cNvPicPr preferRelativeResize="0"/>
              <p:nvPr/>
            </p:nvPicPr>
            <p:blipFill rotWithShape="1">
              <a:blip r:embed="rId4">
                <a:alphaModFix/>
              </a:blip>
              <a:srcRect l="3152" t="51231" r="1898" b="10772"/>
              <a:stretch/>
            </p:blipFill>
            <p:spPr>
              <a:xfrm>
                <a:off x="3357606" y="2486754"/>
                <a:ext cx="1828800" cy="163713"/>
              </a:xfrm>
              <a:prstGeom prst="rect">
                <a:avLst/>
              </a:prstGeom>
              <a:noFill/>
              <a:ln>
                <a:noFill/>
              </a:ln>
            </p:spPr>
          </p:pic>
          <p:pic>
            <p:nvPicPr>
              <p:cNvPr id="1146" name="Google Shape;1146;p58"/>
              <p:cNvPicPr preferRelativeResize="0"/>
              <p:nvPr/>
            </p:nvPicPr>
            <p:blipFill rotWithShape="1">
              <a:blip r:embed="rId9">
                <a:alphaModFix/>
              </a:blip>
              <a:srcRect l="4811" t="49232" r="4567" b="38820"/>
              <a:stretch/>
            </p:blipFill>
            <p:spPr>
              <a:xfrm>
                <a:off x="3357606" y="2297051"/>
                <a:ext cx="1828800" cy="180814"/>
              </a:xfrm>
              <a:prstGeom prst="rect">
                <a:avLst/>
              </a:prstGeom>
              <a:noFill/>
              <a:ln>
                <a:noFill/>
              </a:ln>
            </p:spPr>
          </p:pic>
          <p:pic>
            <p:nvPicPr>
              <p:cNvPr id="1147" name="Google Shape;1147;p58" descr="Image result for 1U Supermicro"/>
              <p:cNvPicPr preferRelativeResize="0"/>
              <p:nvPr/>
            </p:nvPicPr>
            <p:blipFill rotWithShape="1">
              <a:blip r:embed="rId4">
                <a:alphaModFix/>
              </a:blip>
              <a:srcRect l="3152" t="51231" r="1898" b="10772"/>
              <a:stretch/>
            </p:blipFill>
            <p:spPr>
              <a:xfrm>
                <a:off x="3357606" y="2806619"/>
                <a:ext cx="1828800" cy="163713"/>
              </a:xfrm>
              <a:prstGeom prst="rect">
                <a:avLst/>
              </a:prstGeom>
              <a:noFill/>
              <a:ln>
                <a:noFill/>
              </a:ln>
            </p:spPr>
          </p:pic>
          <p:sp>
            <p:nvSpPr>
              <p:cNvPr id="1148" name="Google Shape;1148;p58"/>
              <p:cNvSpPr txBox="1"/>
              <p:nvPr/>
            </p:nvSpPr>
            <p:spPr>
              <a:xfrm>
                <a:off x="4676674" y="2495983"/>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1149" name="Google Shape;1149;p58"/>
              <p:cNvSpPr txBox="1"/>
              <p:nvPr/>
            </p:nvSpPr>
            <p:spPr>
              <a:xfrm>
                <a:off x="4676674" y="2648383"/>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1150" name="Google Shape;1150;p58"/>
              <p:cNvSpPr txBox="1"/>
              <p:nvPr/>
            </p:nvSpPr>
            <p:spPr>
              <a:xfrm>
                <a:off x="4676674" y="2803858"/>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1151" name="Google Shape;1151;p58"/>
              <p:cNvSpPr txBox="1"/>
              <p:nvPr/>
            </p:nvSpPr>
            <p:spPr>
              <a:xfrm>
                <a:off x="4676674" y="3221543"/>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1152" name="Google Shape;1152;p58"/>
              <p:cNvSpPr txBox="1"/>
              <p:nvPr/>
            </p:nvSpPr>
            <p:spPr>
              <a:xfrm>
                <a:off x="4676674" y="3874269"/>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1153" name="Google Shape;1153;p58"/>
              <p:cNvSpPr txBox="1"/>
              <p:nvPr/>
            </p:nvSpPr>
            <p:spPr>
              <a:xfrm>
                <a:off x="4676674" y="4544274"/>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1154" name="Google Shape;1154;p58"/>
              <p:cNvSpPr txBox="1"/>
              <p:nvPr/>
            </p:nvSpPr>
            <p:spPr>
              <a:xfrm>
                <a:off x="4676674" y="5257543"/>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1155" name="Google Shape;1155;p58"/>
              <p:cNvSpPr txBox="1"/>
              <p:nvPr/>
            </p:nvSpPr>
            <p:spPr>
              <a:xfrm>
                <a:off x="4676674" y="5927547"/>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pic>
            <p:nvPicPr>
              <p:cNvPr id="1156" name="Google Shape;1156;p58"/>
              <p:cNvPicPr preferRelativeResize="0"/>
              <p:nvPr/>
            </p:nvPicPr>
            <p:blipFill rotWithShape="1">
              <a:blip r:embed="rId10">
                <a:alphaModFix/>
              </a:blip>
              <a:srcRect t="30302" b="35318"/>
              <a:stretch/>
            </p:blipFill>
            <p:spPr>
              <a:xfrm>
                <a:off x="3570874" y="3221542"/>
                <a:ext cx="861573" cy="135763"/>
              </a:xfrm>
              <a:prstGeom prst="rect">
                <a:avLst/>
              </a:prstGeom>
              <a:solidFill>
                <a:schemeClr val="accent2">
                  <a:alpha val="52940"/>
                </a:schemeClr>
              </a:solidFill>
              <a:ln>
                <a:noFill/>
              </a:ln>
            </p:spPr>
          </p:pic>
          <p:pic>
            <p:nvPicPr>
              <p:cNvPr id="1157" name="Google Shape;1157;p58"/>
              <p:cNvPicPr preferRelativeResize="0"/>
              <p:nvPr/>
            </p:nvPicPr>
            <p:blipFill rotWithShape="1">
              <a:blip r:embed="rId10">
                <a:alphaModFix/>
              </a:blip>
              <a:srcRect t="30302" b="35318"/>
              <a:stretch/>
            </p:blipFill>
            <p:spPr>
              <a:xfrm>
                <a:off x="3547183" y="3874269"/>
                <a:ext cx="861573" cy="135763"/>
              </a:xfrm>
              <a:prstGeom prst="rect">
                <a:avLst/>
              </a:prstGeom>
              <a:solidFill>
                <a:schemeClr val="accent2">
                  <a:alpha val="52940"/>
                </a:schemeClr>
              </a:solidFill>
              <a:ln>
                <a:noFill/>
              </a:ln>
            </p:spPr>
          </p:pic>
          <p:pic>
            <p:nvPicPr>
              <p:cNvPr id="1158" name="Google Shape;1158;p58"/>
              <p:cNvPicPr preferRelativeResize="0"/>
              <p:nvPr/>
            </p:nvPicPr>
            <p:blipFill rotWithShape="1">
              <a:blip r:embed="rId10">
                <a:alphaModFix/>
              </a:blip>
              <a:srcRect t="30302" b="35318"/>
              <a:stretch/>
            </p:blipFill>
            <p:spPr>
              <a:xfrm>
                <a:off x="3570875" y="4530675"/>
                <a:ext cx="861573" cy="135763"/>
              </a:xfrm>
              <a:prstGeom prst="rect">
                <a:avLst/>
              </a:prstGeom>
              <a:solidFill>
                <a:schemeClr val="accent2">
                  <a:alpha val="52940"/>
                </a:schemeClr>
              </a:solidFill>
              <a:ln>
                <a:noFill/>
              </a:ln>
            </p:spPr>
          </p:pic>
          <p:pic>
            <p:nvPicPr>
              <p:cNvPr id="1159" name="Google Shape;1159;p58"/>
              <p:cNvPicPr preferRelativeResize="0"/>
              <p:nvPr/>
            </p:nvPicPr>
            <p:blipFill rotWithShape="1">
              <a:blip r:embed="rId10">
                <a:alphaModFix/>
              </a:blip>
              <a:srcRect t="30302" b="35318"/>
              <a:stretch/>
            </p:blipFill>
            <p:spPr>
              <a:xfrm>
                <a:off x="3588028" y="5249260"/>
                <a:ext cx="861573" cy="135763"/>
              </a:xfrm>
              <a:prstGeom prst="rect">
                <a:avLst/>
              </a:prstGeom>
              <a:solidFill>
                <a:schemeClr val="accent2">
                  <a:alpha val="52940"/>
                </a:schemeClr>
              </a:solidFill>
              <a:ln>
                <a:noFill/>
              </a:ln>
            </p:spPr>
          </p:pic>
          <p:pic>
            <p:nvPicPr>
              <p:cNvPr id="1160" name="Google Shape;1160;p58"/>
              <p:cNvPicPr preferRelativeResize="0"/>
              <p:nvPr/>
            </p:nvPicPr>
            <p:blipFill rotWithShape="1">
              <a:blip r:embed="rId10">
                <a:alphaModFix/>
              </a:blip>
              <a:srcRect t="30302" b="35318"/>
              <a:stretch/>
            </p:blipFill>
            <p:spPr>
              <a:xfrm>
                <a:off x="3588028" y="5870685"/>
                <a:ext cx="861573" cy="135763"/>
              </a:xfrm>
              <a:prstGeom prst="rect">
                <a:avLst/>
              </a:prstGeom>
              <a:solidFill>
                <a:schemeClr val="accent2">
                  <a:alpha val="52940"/>
                </a:schemeClr>
              </a:solidFill>
              <a:ln>
                <a:noFill/>
              </a:ln>
            </p:spPr>
          </p:pic>
          <p:grpSp>
            <p:nvGrpSpPr>
              <p:cNvPr id="1161" name="Google Shape;1161;p58"/>
              <p:cNvGrpSpPr/>
              <p:nvPr/>
            </p:nvGrpSpPr>
            <p:grpSpPr>
              <a:xfrm>
                <a:off x="3558906" y="2492396"/>
                <a:ext cx="1031348" cy="146469"/>
                <a:chOff x="6979753" y="2528456"/>
                <a:chExt cx="1031348" cy="146469"/>
              </a:xfrm>
            </p:grpSpPr>
            <p:sp>
              <p:nvSpPr>
                <p:cNvPr id="1162" name="Google Shape;1162;p58"/>
                <p:cNvSpPr txBox="1"/>
                <p:nvPr/>
              </p:nvSpPr>
              <p:spPr>
                <a:xfrm>
                  <a:off x="6979753" y="2536325"/>
                  <a:ext cx="360600" cy="138600"/>
                </a:xfrm>
                <a:prstGeom prst="rect">
                  <a:avLst/>
                </a:prstGeom>
                <a:solidFill>
                  <a:schemeClr val="accent2">
                    <a:alpha val="5765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pic>
              <p:nvPicPr>
                <p:cNvPr id="1163" name="Google Shape;1163;p58"/>
                <p:cNvPicPr preferRelativeResize="0"/>
                <p:nvPr/>
              </p:nvPicPr>
              <p:blipFill rotWithShape="1">
                <a:blip r:embed="rId10">
                  <a:alphaModFix/>
                </a:blip>
                <a:srcRect l="10478" t="13641" r="62987" b="13721"/>
                <a:stretch/>
              </p:blipFill>
              <p:spPr>
                <a:xfrm>
                  <a:off x="7840806" y="2528456"/>
                  <a:ext cx="170295" cy="132706"/>
                </a:xfrm>
                <a:prstGeom prst="rect">
                  <a:avLst/>
                </a:prstGeom>
                <a:solidFill>
                  <a:schemeClr val="accent2">
                    <a:alpha val="52940"/>
                  </a:schemeClr>
                </a:solidFill>
                <a:ln>
                  <a:noFill/>
                </a:ln>
              </p:spPr>
            </p:pic>
          </p:grpSp>
          <p:grpSp>
            <p:nvGrpSpPr>
              <p:cNvPr id="1164" name="Google Shape;1164;p58"/>
              <p:cNvGrpSpPr/>
              <p:nvPr/>
            </p:nvGrpSpPr>
            <p:grpSpPr>
              <a:xfrm>
                <a:off x="3813640" y="2648383"/>
                <a:ext cx="782964" cy="142969"/>
                <a:chOff x="7234487" y="2684443"/>
                <a:chExt cx="782964" cy="142969"/>
              </a:xfrm>
            </p:grpSpPr>
            <p:sp>
              <p:nvSpPr>
                <p:cNvPr id="1165" name="Google Shape;1165;p58"/>
                <p:cNvSpPr txBox="1"/>
                <p:nvPr/>
              </p:nvSpPr>
              <p:spPr>
                <a:xfrm>
                  <a:off x="7234487" y="2688812"/>
                  <a:ext cx="156900" cy="138600"/>
                </a:xfrm>
                <a:prstGeom prst="rect">
                  <a:avLst/>
                </a:prstGeom>
                <a:solidFill>
                  <a:schemeClr val="accent2">
                    <a:alpha val="5765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pic>
              <p:nvPicPr>
                <p:cNvPr id="1166" name="Google Shape;1166;p58"/>
                <p:cNvPicPr preferRelativeResize="0"/>
                <p:nvPr/>
              </p:nvPicPr>
              <p:blipFill rotWithShape="1">
                <a:blip r:embed="rId10">
                  <a:alphaModFix/>
                </a:blip>
                <a:srcRect l="10478" t="13641" r="62987" b="13721"/>
                <a:stretch/>
              </p:blipFill>
              <p:spPr>
                <a:xfrm>
                  <a:off x="7847156" y="2684443"/>
                  <a:ext cx="170295" cy="132706"/>
                </a:xfrm>
                <a:prstGeom prst="rect">
                  <a:avLst/>
                </a:prstGeom>
                <a:solidFill>
                  <a:schemeClr val="accent2">
                    <a:alpha val="52940"/>
                  </a:schemeClr>
                </a:solidFill>
                <a:ln>
                  <a:noFill/>
                </a:ln>
              </p:spPr>
            </p:pic>
          </p:grpSp>
          <p:grpSp>
            <p:nvGrpSpPr>
              <p:cNvPr id="1167" name="Google Shape;1167;p58"/>
              <p:cNvGrpSpPr/>
              <p:nvPr/>
            </p:nvGrpSpPr>
            <p:grpSpPr>
              <a:xfrm>
                <a:off x="3914675" y="2818899"/>
                <a:ext cx="681929" cy="139726"/>
                <a:chOff x="7335522" y="2854959"/>
                <a:chExt cx="681929" cy="139726"/>
              </a:xfrm>
            </p:grpSpPr>
            <p:sp>
              <p:nvSpPr>
                <p:cNvPr id="1168" name="Google Shape;1168;p58"/>
                <p:cNvSpPr txBox="1"/>
                <p:nvPr/>
              </p:nvSpPr>
              <p:spPr>
                <a:xfrm>
                  <a:off x="7335522" y="2856085"/>
                  <a:ext cx="360600" cy="138600"/>
                </a:xfrm>
                <a:prstGeom prst="rect">
                  <a:avLst/>
                </a:prstGeom>
                <a:solidFill>
                  <a:schemeClr val="accent2">
                    <a:alpha val="5765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pic>
              <p:nvPicPr>
                <p:cNvPr id="1169" name="Google Shape;1169;p58"/>
                <p:cNvPicPr preferRelativeResize="0"/>
                <p:nvPr/>
              </p:nvPicPr>
              <p:blipFill rotWithShape="1">
                <a:blip r:embed="rId10">
                  <a:alphaModFix/>
                </a:blip>
                <a:srcRect l="10478" t="13641" r="62987" b="13721"/>
                <a:stretch/>
              </p:blipFill>
              <p:spPr>
                <a:xfrm>
                  <a:off x="7847156" y="2854959"/>
                  <a:ext cx="170295" cy="132706"/>
                </a:xfrm>
                <a:prstGeom prst="rect">
                  <a:avLst/>
                </a:prstGeom>
                <a:solidFill>
                  <a:schemeClr val="accent2">
                    <a:alpha val="52940"/>
                  </a:schemeClr>
                </a:solidFill>
                <a:ln>
                  <a:noFill/>
                </a:ln>
              </p:spPr>
            </p:pic>
          </p:grpSp>
        </p:grpSp>
        <p:grpSp>
          <p:nvGrpSpPr>
            <p:cNvPr id="1170" name="Google Shape;1170;p58"/>
            <p:cNvGrpSpPr/>
            <p:nvPr/>
          </p:nvGrpSpPr>
          <p:grpSpPr>
            <a:xfrm>
              <a:off x="11281862" y="3891640"/>
              <a:ext cx="645648" cy="1102601"/>
              <a:chOff x="3357606" y="2097540"/>
              <a:chExt cx="1832145" cy="4234260"/>
            </a:xfrm>
          </p:grpSpPr>
          <p:pic>
            <p:nvPicPr>
              <p:cNvPr id="1171" name="Google Shape;1171;p58"/>
              <p:cNvPicPr preferRelativeResize="0"/>
              <p:nvPr/>
            </p:nvPicPr>
            <p:blipFill rotWithShape="1">
              <a:blip r:embed="rId7">
                <a:alphaModFix/>
              </a:blip>
              <a:srcRect l="959" t="38164" r="2160"/>
              <a:stretch/>
            </p:blipFill>
            <p:spPr>
              <a:xfrm>
                <a:off x="3357606" y="2097540"/>
                <a:ext cx="1828800" cy="199511"/>
              </a:xfrm>
              <a:prstGeom prst="rect">
                <a:avLst/>
              </a:prstGeom>
              <a:noFill/>
              <a:ln>
                <a:noFill/>
              </a:ln>
            </p:spPr>
          </p:pic>
          <p:pic>
            <p:nvPicPr>
              <p:cNvPr id="1172" name="Google Shape;1172;p58" descr="http://www.supermicro.com/CDS_Image/uploads/chassis/cse-847beic-r1k28lpb_front_1.jpg"/>
              <p:cNvPicPr preferRelativeResize="0"/>
              <p:nvPr/>
            </p:nvPicPr>
            <p:blipFill rotWithShape="1">
              <a:blip r:embed="rId8">
                <a:alphaModFix/>
              </a:blip>
              <a:srcRect t="21777"/>
              <a:stretch/>
            </p:blipFill>
            <p:spPr>
              <a:xfrm>
                <a:off x="3360953" y="2981775"/>
                <a:ext cx="1828798" cy="670005"/>
              </a:xfrm>
              <a:prstGeom prst="rect">
                <a:avLst/>
              </a:prstGeom>
              <a:noFill/>
              <a:ln>
                <a:noFill/>
              </a:ln>
            </p:spPr>
          </p:pic>
          <p:pic>
            <p:nvPicPr>
              <p:cNvPr id="1173" name="Google Shape;1173;p58" descr="http://www.supermicro.com/CDS_Image/uploads/chassis/cse-847beic-r1k28lpb_front_1.jpg"/>
              <p:cNvPicPr preferRelativeResize="0"/>
              <p:nvPr/>
            </p:nvPicPr>
            <p:blipFill rotWithShape="1">
              <a:blip r:embed="rId8">
                <a:alphaModFix/>
              </a:blip>
              <a:srcRect t="21777"/>
              <a:stretch/>
            </p:blipFill>
            <p:spPr>
              <a:xfrm>
                <a:off x="3360953" y="3651780"/>
                <a:ext cx="1828798" cy="670005"/>
              </a:xfrm>
              <a:prstGeom prst="rect">
                <a:avLst/>
              </a:prstGeom>
              <a:noFill/>
              <a:ln>
                <a:noFill/>
              </a:ln>
            </p:spPr>
          </p:pic>
          <p:pic>
            <p:nvPicPr>
              <p:cNvPr id="1174" name="Google Shape;1174;p58" descr="http://www.supermicro.com/CDS_Image/uploads/chassis/cse-847beic-r1k28lpb_front_1.jpg"/>
              <p:cNvPicPr preferRelativeResize="0"/>
              <p:nvPr/>
            </p:nvPicPr>
            <p:blipFill rotWithShape="1">
              <a:blip r:embed="rId8">
                <a:alphaModFix/>
              </a:blip>
              <a:srcRect t="21777"/>
              <a:stretch/>
            </p:blipFill>
            <p:spPr>
              <a:xfrm>
                <a:off x="3360953" y="4321785"/>
                <a:ext cx="1828798" cy="670005"/>
              </a:xfrm>
              <a:prstGeom prst="rect">
                <a:avLst/>
              </a:prstGeom>
              <a:noFill/>
              <a:ln>
                <a:noFill/>
              </a:ln>
            </p:spPr>
          </p:pic>
          <p:pic>
            <p:nvPicPr>
              <p:cNvPr id="1175" name="Google Shape;1175;p58" descr="http://www.supermicro.com/CDS_Image/uploads/chassis/cse-847beic-r1k28lpb_front_1.jpg"/>
              <p:cNvPicPr preferRelativeResize="0"/>
              <p:nvPr/>
            </p:nvPicPr>
            <p:blipFill rotWithShape="1">
              <a:blip r:embed="rId8">
                <a:alphaModFix/>
              </a:blip>
              <a:srcRect t="21777"/>
              <a:stretch/>
            </p:blipFill>
            <p:spPr>
              <a:xfrm>
                <a:off x="3360953" y="4991790"/>
                <a:ext cx="1828798" cy="670005"/>
              </a:xfrm>
              <a:prstGeom prst="rect">
                <a:avLst/>
              </a:prstGeom>
              <a:noFill/>
              <a:ln>
                <a:noFill/>
              </a:ln>
            </p:spPr>
          </p:pic>
          <p:pic>
            <p:nvPicPr>
              <p:cNvPr id="1176" name="Google Shape;1176;p58" descr="http://www.supermicro.com/CDS_Image/uploads/chassis/cse-847beic-r1k28lpb_front_1.jpg"/>
              <p:cNvPicPr preferRelativeResize="0"/>
              <p:nvPr/>
            </p:nvPicPr>
            <p:blipFill rotWithShape="1">
              <a:blip r:embed="rId8">
                <a:alphaModFix/>
              </a:blip>
              <a:srcRect t="21777"/>
              <a:stretch/>
            </p:blipFill>
            <p:spPr>
              <a:xfrm>
                <a:off x="3360953" y="5661795"/>
                <a:ext cx="1828798" cy="670005"/>
              </a:xfrm>
              <a:prstGeom prst="rect">
                <a:avLst/>
              </a:prstGeom>
              <a:noFill/>
              <a:ln>
                <a:noFill/>
              </a:ln>
            </p:spPr>
          </p:pic>
          <p:pic>
            <p:nvPicPr>
              <p:cNvPr id="1177" name="Google Shape;1177;p58" descr="Image result for 1U Supermicro"/>
              <p:cNvPicPr preferRelativeResize="0"/>
              <p:nvPr/>
            </p:nvPicPr>
            <p:blipFill rotWithShape="1">
              <a:blip r:embed="rId4">
                <a:alphaModFix/>
              </a:blip>
              <a:srcRect l="3152" t="51231" r="1898" b="10772"/>
              <a:stretch/>
            </p:blipFill>
            <p:spPr>
              <a:xfrm>
                <a:off x="3357606" y="2640144"/>
                <a:ext cx="1828800" cy="163713"/>
              </a:xfrm>
              <a:prstGeom prst="rect">
                <a:avLst/>
              </a:prstGeom>
              <a:noFill/>
              <a:ln>
                <a:noFill/>
              </a:ln>
            </p:spPr>
          </p:pic>
          <p:pic>
            <p:nvPicPr>
              <p:cNvPr id="1178" name="Google Shape;1178;p58" descr="Image result for 1U Supermicro"/>
              <p:cNvPicPr preferRelativeResize="0"/>
              <p:nvPr/>
            </p:nvPicPr>
            <p:blipFill rotWithShape="1">
              <a:blip r:embed="rId4">
                <a:alphaModFix/>
              </a:blip>
              <a:srcRect l="3152" t="51231" r="1898" b="10772"/>
              <a:stretch/>
            </p:blipFill>
            <p:spPr>
              <a:xfrm>
                <a:off x="3357606" y="2486754"/>
                <a:ext cx="1828800" cy="163713"/>
              </a:xfrm>
              <a:prstGeom prst="rect">
                <a:avLst/>
              </a:prstGeom>
              <a:noFill/>
              <a:ln>
                <a:noFill/>
              </a:ln>
            </p:spPr>
          </p:pic>
          <p:pic>
            <p:nvPicPr>
              <p:cNvPr id="1179" name="Google Shape;1179;p58"/>
              <p:cNvPicPr preferRelativeResize="0"/>
              <p:nvPr/>
            </p:nvPicPr>
            <p:blipFill rotWithShape="1">
              <a:blip r:embed="rId9">
                <a:alphaModFix/>
              </a:blip>
              <a:srcRect l="4811" t="49232" r="4567" b="38820"/>
              <a:stretch/>
            </p:blipFill>
            <p:spPr>
              <a:xfrm>
                <a:off x="3357606" y="2297051"/>
                <a:ext cx="1828800" cy="180814"/>
              </a:xfrm>
              <a:prstGeom prst="rect">
                <a:avLst/>
              </a:prstGeom>
              <a:noFill/>
              <a:ln>
                <a:noFill/>
              </a:ln>
            </p:spPr>
          </p:pic>
          <p:pic>
            <p:nvPicPr>
              <p:cNvPr id="1180" name="Google Shape;1180;p58" descr="Image result for 1U Supermicro"/>
              <p:cNvPicPr preferRelativeResize="0"/>
              <p:nvPr/>
            </p:nvPicPr>
            <p:blipFill rotWithShape="1">
              <a:blip r:embed="rId4">
                <a:alphaModFix/>
              </a:blip>
              <a:srcRect l="3152" t="51231" r="1898" b="10772"/>
              <a:stretch/>
            </p:blipFill>
            <p:spPr>
              <a:xfrm>
                <a:off x="3357606" y="2806619"/>
                <a:ext cx="1828800" cy="163713"/>
              </a:xfrm>
              <a:prstGeom prst="rect">
                <a:avLst/>
              </a:prstGeom>
              <a:noFill/>
              <a:ln>
                <a:noFill/>
              </a:ln>
            </p:spPr>
          </p:pic>
          <p:sp>
            <p:nvSpPr>
              <p:cNvPr id="1181" name="Google Shape;1181;p58"/>
              <p:cNvSpPr txBox="1"/>
              <p:nvPr/>
            </p:nvSpPr>
            <p:spPr>
              <a:xfrm>
                <a:off x="4676674" y="2495983"/>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1182" name="Google Shape;1182;p58"/>
              <p:cNvSpPr txBox="1"/>
              <p:nvPr/>
            </p:nvSpPr>
            <p:spPr>
              <a:xfrm>
                <a:off x="4676674" y="2648383"/>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1183" name="Google Shape;1183;p58"/>
              <p:cNvSpPr txBox="1"/>
              <p:nvPr/>
            </p:nvSpPr>
            <p:spPr>
              <a:xfrm>
                <a:off x="4676674" y="2803858"/>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1184" name="Google Shape;1184;p58"/>
              <p:cNvSpPr txBox="1"/>
              <p:nvPr/>
            </p:nvSpPr>
            <p:spPr>
              <a:xfrm>
                <a:off x="4676674" y="3221543"/>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1185" name="Google Shape;1185;p58"/>
              <p:cNvSpPr txBox="1"/>
              <p:nvPr/>
            </p:nvSpPr>
            <p:spPr>
              <a:xfrm>
                <a:off x="4676674" y="3874269"/>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1186" name="Google Shape;1186;p58"/>
              <p:cNvSpPr txBox="1"/>
              <p:nvPr/>
            </p:nvSpPr>
            <p:spPr>
              <a:xfrm>
                <a:off x="4676674" y="4544274"/>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1187" name="Google Shape;1187;p58"/>
              <p:cNvSpPr txBox="1"/>
              <p:nvPr/>
            </p:nvSpPr>
            <p:spPr>
              <a:xfrm>
                <a:off x="4676674" y="5257543"/>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1188" name="Google Shape;1188;p58"/>
              <p:cNvSpPr txBox="1"/>
              <p:nvPr/>
            </p:nvSpPr>
            <p:spPr>
              <a:xfrm>
                <a:off x="4676674" y="5927547"/>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pic>
            <p:nvPicPr>
              <p:cNvPr id="1189" name="Google Shape;1189;p58"/>
              <p:cNvPicPr preferRelativeResize="0"/>
              <p:nvPr/>
            </p:nvPicPr>
            <p:blipFill rotWithShape="1">
              <a:blip r:embed="rId10">
                <a:alphaModFix/>
              </a:blip>
              <a:srcRect t="30302" b="35318"/>
              <a:stretch/>
            </p:blipFill>
            <p:spPr>
              <a:xfrm>
                <a:off x="3570874" y="3221542"/>
                <a:ext cx="861573" cy="135763"/>
              </a:xfrm>
              <a:prstGeom prst="rect">
                <a:avLst/>
              </a:prstGeom>
              <a:solidFill>
                <a:schemeClr val="accent2">
                  <a:alpha val="52940"/>
                </a:schemeClr>
              </a:solidFill>
              <a:ln>
                <a:noFill/>
              </a:ln>
            </p:spPr>
          </p:pic>
          <p:pic>
            <p:nvPicPr>
              <p:cNvPr id="1190" name="Google Shape;1190;p58"/>
              <p:cNvPicPr preferRelativeResize="0"/>
              <p:nvPr/>
            </p:nvPicPr>
            <p:blipFill rotWithShape="1">
              <a:blip r:embed="rId10">
                <a:alphaModFix/>
              </a:blip>
              <a:srcRect t="30302" b="35318"/>
              <a:stretch/>
            </p:blipFill>
            <p:spPr>
              <a:xfrm>
                <a:off x="3547183" y="3874269"/>
                <a:ext cx="861573" cy="135763"/>
              </a:xfrm>
              <a:prstGeom prst="rect">
                <a:avLst/>
              </a:prstGeom>
              <a:solidFill>
                <a:schemeClr val="accent2">
                  <a:alpha val="52940"/>
                </a:schemeClr>
              </a:solidFill>
              <a:ln>
                <a:noFill/>
              </a:ln>
            </p:spPr>
          </p:pic>
          <p:pic>
            <p:nvPicPr>
              <p:cNvPr id="1191" name="Google Shape;1191;p58"/>
              <p:cNvPicPr preferRelativeResize="0"/>
              <p:nvPr/>
            </p:nvPicPr>
            <p:blipFill rotWithShape="1">
              <a:blip r:embed="rId10">
                <a:alphaModFix/>
              </a:blip>
              <a:srcRect t="30302" b="35318"/>
              <a:stretch/>
            </p:blipFill>
            <p:spPr>
              <a:xfrm>
                <a:off x="3570875" y="4530675"/>
                <a:ext cx="861573" cy="135763"/>
              </a:xfrm>
              <a:prstGeom prst="rect">
                <a:avLst/>
              </a:prstGeom>
              <a:solidFill>
                <a:schemeClr val="accent2">
                  <a:alpha val="52940"/>
                </a:schemeClr>
              </a:solidFill>
              <a:ln>
                <a:noFill/>
              </a:ln>
            </p:spPr>
          </p:pic>
          <p:pic>
            <p:nvPicPr>
              <p:cNvPr id="1192" name="Google Shape;1192;p58"/>
              <p:cNvPicPr preferRelativeResize="0"/>
              <p:nvPr/>
            </p:nvPicPr>
            <p:blipFill rotWithShape="1">
              <a:blip r:embed="rId10">
                <a:alphaModFix/>
              </a:blip>
              <a:srcRect t="30302" b="35318"/>
              <a:stretch/>
            </p:blipFill>
            <p:spPr>
              <a:xfrm>
                <a:off x="3588028" y="5249260"/>
                <a:ext cx="861573" cy="135763"/>
              </a:xfrm>
              <a:prstGeom prst="rect">
                <a:avLst/>
              </a:prstGeom>
              <a:solidFill>
                <a:schemeClr val="accent2">
                  <a:alpha val="52940"/>
                </a:schemeClr>
              </a:solidFill>
              <a:ln>
                <a:noFill/>
              </a:ln>
            </p:spPr>
          </p:pic>
          <p:pic>
            <p:nvPicPr>
              <p:cNvPr id="1193" name="Google Shape;1193;p58"/>
              <p:cNvPicPr preferRelativeResize="0"/>
              <p:nvPr/>
            </p:nvPicPr>
            <p:blipFill rotWithShape="1">
              <a:blip r:embed="rId10">
                <a:alphaModFix/>
              </a:blip>
              <a:srcRect t="30302" b="35318"/>
              <a:stretch/>
            </p:blipFill>
            <p:spPr>
              <a:xfrm>
                <a:off x="3588028" y="5870685"/>
                <a:ext cx="861573" cy="135763"/>
              </a:xfrm>
              <a:prstGeom prst="rect">
                <a:avLst/>
              </a:prstGeom>
              <a:solidFill>
                <a:schemeClr val="accent2">
                  <a:alpha val="52940"/>
                </a:schemeClr>
              </a:solidFill>
              <a:ln>
                <a:noFill/>
              </a:ln>
            </p:spPr>
          </p:pic>
          <p:grpSp>
            <p:nvGrpSpPr>
              <p:cNvPr id="1194" name="Google Shape;1194;p58"/>
              <p:cNvGrpSpPr/>
              <p:nvPr/>
            </p:nvGrpSpPr>
            <p:grpSpPr>
              <a:xfrm>
                <a:off x="3558906" y="2492396"/>
                <a:ext cx="1031348" cy="146469"/>
                <a:chOff x="6979753" y="2528456"/>
                <a:chExt cx="1031348" cy="146469"/>
              </a:xfrm>
            </p:grpSpPr>
            <p:sp>
              <p:nvSpPr>
                <p:cNvPr id="1195" name="Google Shape;1195;p58"/>
                <p:cNvSpPr txBox="1"/>
                <p:nvPr/>
              </p:nvSpPr>
              <p:spPr>
                <a:xfrm>
                  <a:off x="6979753" y="2536325"/>
                  <a:ext cx="360600" cy="138600"/>
                </a:xfrm>
                <a:prstGeom prst="rect">
                  <a:avLst/>
                </a:prstGeom>
                <a:solidFill>
                  <a:schemeClr val="accent2">
                    <a:alpha val="5765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pic>
              <p:nvPicPr>
                <p:cNvPr id="1196" name="Google Shape;1196;p58"/>
                <p:cNvPicPr preferRelativeResize="0"/>
                <p:nvPr/>
              </p:nvPicPr>
              <p:blipFill rotWithShape="1">
                <a:blip r:embed="rId10">
                  <a:alphaModFix/>
                </a:blip>
                <a:srcRect l="10478" t="13641" r="62987" b="13721"/>
                <a:stretch/>
              </p:blipFill>
              <p:spPr>
                <a:xfrm>
                  <a:off x="7840806" y="2528456"/>
                  <a:ext cx="170295" cy="132706"/>
                </a:xfrm>
                <a:prstGeom prst="rect">
                  <a:avLst/>
                </a:prstGeom>
                <a:solidFill>
                  <a:schemeClr val="accent2">
                    <a:alpha val="52940"/>
                  </a:schemeClr>
                </a:solidFill>
                <a:ln>
                  <a:noFill/>
                </a:ln>
              </p:spPr>
            </p:pic>
          </p:grpSp>
          <p:grpSp>
            <p:nvGrpSpPr>
              <p:cNvPr id="1197" name="Google Shape;1197;p58"/>
              <p:cNvGrpSpPr/>
              <p:nvPr/>
            </p:nvGrpSpPr>
            <p:grpSpPr>
              <a:xfrm>
                <a:off x="3813640" y="2648383"/>
                <a:ext cx="782964" cy="142969"/>
                <a:chOff x="7234487" y="2684443"/>
                <a:chExt cx="782964" cy="142969"/>
              </a:xfrm>
            </p:grpSpPr>
            <p:sp>
              <p:nvSpPr>
                <p:cNvPr id="1198" name="Google Shape;1198;p58"/>
                <p:cNvSpPr txBox="1"/>
                <p:nvPr/>
              </p:nvSpPr>
              <p:spPr>
                <a:xfrm>
                  <a:off x="7234487" y="2688812"/>
                  <a:ext cx="156900" cy="138600"/>
                </a:xfrm>
                <a:prstGeom prst="rect">
                  <a:avLst/>
                </a:prstGeom>
                <a:solidFill>
                  <a:schemeClr val="accent2">
                    <a:alpha val="5765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pic>
              <p:nvPicPr>
                <p:cNvPr id="1199" name="Google Shape;1199;p58"/>
                <p:cNvPicPr preferRelativeResize="0"/>
                <p:nvPr/>
              </p:nvPicPr>
              <p:blipFill rotWithShape="1">
                <a:blip r:embed="rId10">
                  <a:alphaModFix/>
                </a:blip>
                <a:srcRect l="10478" t="13641" r="62987" b="13721"/>
                <a:stretch/>
              </p:blipFill>
              <p:spPr>
                <a:xfrm>
                  <a:off x="7847156" y="2684443"/>
                  <a:ext cx="170295" cy="132706"/>
                </a:xfrm>
                <a:prstGeom prst="rect">
                  <a:avLst/>
                </a:prstGeom>
                <a:solidFill>
                  <a:schemeClr val="accent2">
                    <a:alpha val="52940"/>
                  </a:schemeClr>
                </a:solidFill>
                <a:ln>
                  <a:noFill/>
                </a:ln>
              </p:spPr>
            </p:pic>
          </p:grpSp>
          <p:grpSp>
            <p:nvGrpSpPr>
              <p:cNvPr id="1200" name="Google Shape;1200;p58"/>
              <p:cNvGrpSpPr/>
              <p:nvPr/>
            </p:nvGrpSpPr>
            <p:grpSpPr>
              <a:xfrm>
                <a:off x="3914675" y="2818899"/>
                <a:ext cx="681929" cy="139726"/>
                <a:chOff x="7335522" y="2854959"/>
                <a:chExt cx="681929" cy="139726"/>
              </a:xfrm>
            </p:grpSpPr>
            <p:sp>
              <p:nvSpPr>
                <p:cNvPr id="1201" name="Google Shape;1201;p58"/>
                <p:cNvSpPr txBox="1"/>
                <p:nvPr/>
              </p:nvSpPr>
              <p:spPr>
                <a:xfrm>
                  <a:off x="7335522" y="2856085"/>
                  <a:ext cx="360600" cy="138600"/>
                </a:xfrm>
                <a:prstGeom prst="rect">
                  <a:avLst/>
                </a:prstGeom>
                <a:solidFill>
                  <a:schemeClr val="accent2">
                    <a:alpha val="5765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pic>
              <p:nvPicPr>
                <p:cNvPr id="1202" name="Google Shape;1202;p58"/>
                <p:cNvPicPr preferRelativeResize="0"/>
                <p:nvPr/>
              </p:nvPicPr>
              <p:blipFill rotWithShape="1">
                <a:blip r:embed="rId10">
                  <a:alphaModFix/>
                </a:blip>
                <a:srcRect l="10478" t="13641" r="62987" b="13721"/>
                <a:stretch/>
              </p:blipFill>
              <p:spPr>
                <a:xfrm>
                  <a:off x="7847156" y="2854959"/>
                  <a:ext cx="170295" cy="132706"/>
                </a:xfrm>
                <a:prstGeom prst="rect">
                  <a:avLst/>
                </a:prstGeom>
                <a:solidFill>
                  <a:schemeClr val="accent2">
                    <a:alpha val="52940"/>
                  </a:schemeClr>
                </a:solidFill>
                <a:ln>
                  <a:noFill/>
                </a:ln>
              </p:spPr>
            </p:pic>
          </p:grpSp>
        </p:grpSp>
      </p:grpSp>
      <p:grpSp>
        <p:nvGrpSpPr>
          <p:cNvPr id="1203" name="Google Shape;1203;p58"/>
          <p:cNvGrpSpPr/>
          <p:nvPr/>
        </p:nvGrpSpPr>
        <p:grpSpPr>
          <a:xfrm>
            <a:off x="7426464" y="4230205"/>
            <a:ext cx="645648" cy="1102601"/>
            <a:chOff x="3357606" y="2097540"/>
            <a:chExt cx="1832145" cy="4234260"/>
          </a:xfrm>
        </p:grpSpPr>
        <p:pic>
          <p:nvPicPr>
            <p:cNvPr id="1204" name="Google Shape;1204;p58"/>
            <p:cNvPicPr preferRelativeResize="0"/>
            <p:nvPr/>
          </p:nvPicPr>
          <p:blipFill rotWithShape="1">
            <a:blip r:embed="rId7">
              <a:alphaModFix/>
            </a:blip>
            <a:srcRect l="959" t="38164" r="2160"/>
            <a:stretch/>
          </p:blipFill>
          <p:spPr>
            <a:xfrm>
              <a:off x="3357606" y="2097540"/>
              <a:ext cx="1828800" cy="199511"/>
            </a:xfrm>
            <a:prstGeom prst="rect">
              <a:avLst/>
            </a:prstGeom>
            <a:noFill/>
            <a:ln>
              <a:noFill/>
            </a:ln>
          </p:spPr>
        </p:pic>
        <p:pic>
          <p:nvPicPr>
            <p:cNvPr id="1205" name="Google Shape;1205;p58" descr="http://www.supermicro.com/CDS_Image/uploads/chassis/cse-847beic-r1k28lpb_front_1.jpg"/>
            <p:cNvPicPr preferRelativeResize="0"/>
            <p:nvPr/>
          </p:nvPicPr>
          <p:blipFill rotWithShape="1">
            <a:blip r:embed="rId8">
              <a:alphaModFix/>
            </a:blip>
            <a:srcRect t="21777"/>
            <a:stretch/>
          </p:blipFill>
          <p:spPr>
            <a:xfrm>
              <a:off x="3360953" y="2981775"/>
              <a:ext cx="1828798" cy="670005"/>
            </a:xfrm>
            <a:prstGeom prst="rect">
              <a:avLst/>
            </a:prstGeom>
            <a:noFill/>
            <a:ln>
              <a:noFill/>
            </a:ln>
          </p:spPr>
        </p:pic>
        <p:pic>
          <p:nvPicPr>
            <p:cNvPr id="1206" name="Google Shape;1206;p58" descr="http://www.supermicro.com/CDS_Image/uploads/chassis/cse-847beic-r1k28lpb_front_1.jpg"/>
            <p:cNvPicPr preferRelativeResize="0"/>
            <p:nvPr/>
          </p:nvPicPr>
          <p:blipFill rotWithShape="1">
            <a:blip r:embed="rId8">
              <a:alphaModFix/>
            </a:blip>
            <a:srcRect t="21777"/>
            <a:stretch/>
          </p:blipFill>
          <p:spPr>
            <a:xfrm>
              <a:off x="3360953" y="3651780"/>
              <a:ext cx="1828798" cy="670005"/>
            </a:xfrm>
            <a:prstGeom prst="rect">
              <a:avLst/>
            </a:prstGeom>
            <a:noFill/>
            <a:ln>
              <a:noFill/>
            </a:ln>
          </p:spPr>
        </p:pic>
        <p:pic>
          <p:nvPicPr>
            <p:cNvPr id="1207" name="Google Shape;1207;p58" descr="http://www.supermicro.com/CDS_Image/uploads/chassis/cse-847beic-r1k28lpb_front_1.jpg"/>
            <p:cNvPicPr preferRelativeResize="0"/>
            <p:nvPr/>
          </p:nvPicPr>
          <p:blipFill rotWithShape="1">
            <a:blip r:embed="rId8">
              <a:alphaModFix/>
            </a:blip>
            <a:srcRect t="21777"/>
            <a:stretch/>
          </p:blipFill>
          <p:spPr>
            <a:xfrm>
              <a:off x="3360953" y="4321785"/>
              <a:ext cx="1828798" cy="670005"/>
            </a:xfrm>
            <a:prstGeom prst="rect">
              <a:avLst/>
            </a:prstGeom>
            <a:noFill/>
            <a:ln>
              <a:noFill/>
            </a:ln>
          </p:spPr>
        </p:pic>
        <p:pic>
          <p:nvPicPr>
            <p:cNvPr id="1208" name="Google Shape;1208;p58" descr="http://www.supermicro.com/CDS_Image/uploads/chassis/cse-847beic-r1k28lpb_front_1.jpg"/>
            <p:cNvPicPr preferRelativeResize="0"/>
            <p:nvPr/>
          </p:nvPicPr>
          <p:blipFill rotWithShape="1">
            <a:blip r:embed="rId8">
              <a:alphaModFix/>
            </a:blip>
            <a:srcRect t="21777"/>
            <a:stretch/>
          </p:blipFill>
          <p:spPr>
            <a:xfrm>
              <a:off x="3360953" y="4991790"/>
              <a:ext cx="1828798" cy="670005"/>
            </a:xfrm>
            <a:prstGeom prst="rect">
              <a:avLst/>
            </a:prstGeom>
            <a:noFill/>
            <a:ln>
              <a:noFill/>
            </a:ln>
          </p:spPr>
        </p:pic>
        <p:pic>
          <p:nvPicPr>
            <p:cNvPr id="1209" name="Google Shape;1209;p58" descr="http://www.supermicro.com/CDS_Image/uploads/chassis/cse-847beic-r1k28lpb_front_1.jpg"/>
            <p:cNvPicPr preferRelativeResize="0"/>
            <p:nvPr/>
          </p:nvPicPr>
          <p:blipFill rotWithShape="1">
            <a:blip r:embed="rId8">
              <a:alphaModFix/>
            </a:blip>
            <a:srcRect t="21777"/>
            <a:stretch/>
          </p:blipFill>
          <p:spPr>
            <a:xfrm>
              <a:off x="3360953" y="5661795"/>
              <a:ext cx="1828798" cy="670005"/>
            </a:xfrm>
            <a:prstGeom prst="rect">
              <a:avLst/>
            </a:prstGeom>
            <a:noFill/>
            <a:ln>
              <a:noFill/>
            </a:ln>
          </p:spPr>
        </p:pic>
        <p:pic>
          <p:nvPicPr>
            <p:cNvPr id="1210" name="Google Shape;1210;p58" descr="Image result for 1U Supermicro"/>
            <p:cNvPicPr preferRelativeResize="0"/>
            <p:nvPr/>
          </p:nvPicPr>
          <p:blipFill rotWithShape="1">
            <a:blip r:embed="rId4">
              <a:alphaModFix/>
            </a:blip>
            <a:srcRect l="3152" t="51231" r="1898" b="10772"/>
            <a:stretch/>
          </p:blipFill>
          <p:spPr>
            <a:xfrm>
              <a:off x="3357606" y="2640144"/>
              <a:ext cx="1828800" cy="163713"/>
            </a:xfrm>
            <a:prstGeom prst="rect">
              <a:avLst/>
            </a:prstGeom>
            <a:noFill/>
            <a:ln>
              <a:noFill/>
            </a:ln>
          </p:spPr>
        </p:pic>
        <p:pic>
          <p:nvPicPr>
            <p:cNvPr id="1211" name="Google Shape;1211;p58" descr="Image result for 1U Supermicro"/>
            <p:cNvPicPr preferRelativeResize="0"/>
            <p:nvPr/>
          </p:nvPicPr>
          <p:blipFill rotWithShape="1">
            <a:blip r:embed="rId4">
              <a:alphaModFix/>
            </a:blip>
            <a:srcRect l="3152" t="51231" r="1898" b="10772"/>
            <a:stretch/>
          </p:blipFill>
          <p:spPr>
            <a:xfrm>
              <a:off x="3357606" y="2486754"/>
              <a:ext cx="1828800" cy="163713"/>
            </a:xfrm>
            <a:prstGeom prst="rect">
              <a:avLst/>
            </a:prstGeom>
            <a:noFill/>
            <a:ln>
              <a:noFill/>
            </a:ln>
          </p:spPr>
        </p:pic>
        <p:pic>
          <p:nvPicPr>
            <p:cNvPr id="1212" name="Google Shape;1212;p58"/>
            <p:cNvPicPr preferRelativeResize="0"/>
            <p:nvPr/>
          </p:nvPicPr>
          <p:blipFill rotWithShape="1">
            <a:blip r:embed="rId9">
              <a:alphaModFix/>
            </a:blip>
            <a:srcRect l="4811" t="49232" r="4567" b="38820"/>
            <a:stretch/>
          </p:blipFill>
          <p:spPr>
            <a:xfrm>
              <a:off x="3357606" y="2297051"/>
              <a:ext cx="1828800" cy="180814"/>
            </a:xfrm>
            <a:prstGeom prst="rect">
              <a:avLst/>
            </a:prstGeom>
            <a:noFill/>
            <a:ln>
              <a:noFill/>
            </a:ln>
          </p:spPr>
        </p:pic>
        <p:pic>
          <p:nvPicPr>
            <p:cNvPr id="1213" name="Google Shape;1213;p58" descr="Image result for 1U Supermicro"/>
            <p:cNvPicPr preferRelativeResize="0"/>
            <p:nvPr/>
          </p:nvPicPr>
          <p:blipFill rotWithShape="1">
            <a:blip r:embed="rId4">
              <a:alphaModFix/>
            </a:blip>
            <a:srcRect l="3152" t="51231" r="1898" b="10772"/>
            <a:stretch/>
          </p:blipFill>
          <p:spPr>
            <a:xfrm>
              <a:off x="3357606" y="2806619"/>
              <a:ext cx="1828800" cy="163713"/>
            </a:xfrm>
            <a:prstGeom prst="rect">
              <a:avLst/>
            </a:prstGeom>
            <a:noFill/>
            <a:ln>
              <a:noFill/>
            </a:ln>
          </p:spPr>
        </p:pic>
        <p:sp>
          <p:nvSpPr>
            <p:cNvPr id="1214" name="Google Shape;1214;p58"/>
            <p:cNvSpPr txBox="1"/>
            <p:nvPr/>
          </p:nvSpPr>
          <p:spPr>
            <a:xfrm>
              <a:off x="4676674" y="2495983"/>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1215" name="Google Shape;1215;p58"/>
            <p:cNvSpPr txBox="1"/>
            <p:nvPr/>
          </p:nvSpPr>
          <p:spPr>
            <a:xfrm>
              <a:off x="4676674" y="2648383"/>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1216" name="Google Shape;1216;p58"/>
            <p:cNvSpPr txBox="1"/>
            <p:nvPr/>
          </p:nvSpPr>
          <p:spPr>
            <a:xfrm>
              <a:off x="4676674" y="2803858"/>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1217" name="Google Shape;1217;p58"/>
            <p:cNvSpPr txBox="1"/>
            <p:nvPr/>
          </p:nvSpPr>
          <p:spPr>
            <a:xfrm>
              <a:off x="4676674" y="3221543"/>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1218" name="Google Shape;1218;p58"/>
            <p:cNvSpPr txBox="1"/>
            <p:nvPr/>
          </p:nvSpPr>
          <p:spPr>
            <a:xfrm>
              <a:off x="4676674" y="3874269"/>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1219" name="Google Shape;1219;p58"/>
            <p:cNvSpPr txBox="1"/>
            <p:nvPr/>
          </p:nvSpPr>
          <p:spPr>
            <a:xfrm>
              <a:off x="4676674" y="4544274"/>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1220" name="Google Shape;1220;p58"/>
            <p:cNvSpPr txBox="1"/>
            <p:nvPr/>
          </p:nvSpPr>
          <p:spPr>
            <a:xfrm>
              <a:off x="4676674" y="5257543"/>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1221" name="Google Shape;1221;p58"/>
            <p:cNvSpPr txBox="1"/>
            <p:nvPr/>
          </p:nvSpPr>
          <p:spPr>
            <a:xfrm>
              <a:off x="4676674" y="5927547"/>
              <a:ext cx="360600" cy="138600"/>
            </a:xfrm>
            <a:prstGeom prst="rect">
              <a:avLst/>
            </a:prstGeom>
            <a:solidFill>
              <a:srgbClr val="8DA9DB">
                <a:alpha val="5765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pic>
          <p:nvPicPr>
            <p:cNvPr id="1222" name="Google Shape;1222;p58"/>
            <p:cNvPicPr preferRelativeResize="0"/>
            <p:nvPr/>
          </p:nvPicPr>
          <p:blipFill rotWithShape="1">
            <a:blip r:embed="rId10">
              <a:alphaModFix/>
            </a:blip>
            <a:srcRect t="30302" b="35318"/>
            <a:stretch/>
          </p:blipFill>
          <p:spPr>
            <a:xfrm>
              <a:off x="3570874" y="3221542"/>
              <a:ext cx="861573" cy="135763"/>
            </a:xfrm>
            <a:prstGeom prst="rect">
              <a:avLst/>
            </a:prstGeom>
            <a:solidFill>
              <a:schemeClr val="accent2">
                <a:alpha val="52940"/>
              </a:schemeClr>
            </a:solidFill>
            <a:ln>
              <a:noFill/>
            </a:ln>
          </p:spPr>
        </p:pic>
        <p:pic>
          <p:nvPicPr>
            <p:cNvPr id="1223" name="Google Shape;1223;p58"/>
            <p:cNvPicPr preferRelativeResize="0"/>
            <p:nvPr/>
          </p:nvPicPr>
          <p:blipFill rotWithShape="1">
            <a:blip r:embed="rId10">
              <a:alphaModFix/>
            </a:blip>
            <a:srcRect t="30302" b="35318"/>
            <a:stretch/>
          </p:blipFill>
          <p:spPr>
            <a:xfrm>
              <a:off x="3547183" y="3874269"/>
              <a:ext cx="861573" cy="135763"/>
            </a:xfrm>
            <a:prstGeom prst="rect">
              <a:avLst/>
            </a:prstGeom>
            <a:solidFill>
              <a:schemeClr val="accent2">
                <a:alpha val="52940"/>
              </a:schemeClr>
            </a:solidFill>
            <a:ln>
              <a:noFill/>
            </a:ln>
          </p:spPr>
        </p:pic>
        <p:pic>
          <p:nvPicPr>
            <p:cNvPr id="1224" name="Google Shape;1224;p58"/>
            <p:cNvPicPr preferRelativeResize="0"/>
            <p:nvPr/>
          </p:nvPicPr>
          <p:blipFill rotWithShape="1">
            <a:blip r:embed="rId10">
              <a:alphaModFix/>
            </a:blip>
            <a:srcRect t="30302" b="35318"/>
            <a:stretch/>
          </p:blipFill>
          <p:spPr>
            <a:xfrm>
              <a:off x="3570875" y="4530675"/>
              <a:ext cx="861573" cy="135763"/>
            </a:xfrm>
            <a:prstGeom prst="rect">
              <a:avLst/>
            </a:prstGeom>
            <a:solidFill>
              <a:schemeClr val="accent2">
                <a:alpha val="52940"/>
              </a:schemeClr>
            </a:solidFill>
            <a:ln>
              <a:noFill/>
            </a:ln>
          </p:spPr>
        </p:pic>
        <p:pic>
          <p:nvPicPr>
            <p:cNvPr id="1225" name="Google Shape;1225;p58"/>
            <p:cNvPicPr preferRelativeResize="0"/>
            <p:nvPr/>
          </p:nvPicPr>
          <p:blipFill rotWithShape="1">
            <a:blip r:embed="rId10">
              <a:alphaModFix/>
            </a:blip>
            <a:srcRect t="30302" b="35318"/>
            <a:stretch/>
          </p:blipFill>
          <p:spPr>
            <a:xfrm>
              <a:off x="3588028" y="5249260"/>
              <a:ext cx="861573" cy="135763"/>
            </a:xfrm>
            <a:prstGeom prst="rect">
              <a:avLst/>
            </a:prstGeom>
            <a:solidFill>
              <a:schemeClr val="accent2">
                <a:alpha val="52940"/>
              </a:schemeClr>
            </a:solidFill>
            <a:ln>
              <a:noFill/>
            </a:ln>
          </p:spPr>
        </p:pic>
        <p:pic>
          <p:nvPicPr>
            <p:cNvPr id="1226" name="Google Shape;1226;p58"/>
            <p:cNvPicPr preferRelativeResize="0"/>
            <p:nvPr/>
          </p:nvPicPr>
          <p:blipFill rotWithShape="1">
            <a:blip r:embed="rId10">
              <a:alphaModFix/>
            </a:blip>
            <a:srcRect t="30302" b="35318"/>
            <a:stretch/>
          </p:blipFill>
          <p:spPr>
            <a:xfrm>
              <a:off x="3588028" y="5870685"/>
              <a:ext cx="861573" cy="135763"/>
            </a:xfrm>
            <a:prstGeom prst="rect">
              <a:avLst/>
            </a:prstGeom>
            <a:solidFill>
              <a:schemeClr val="accent2">
                <a:alpha val="52940"/>
              </a:schemeClr>
            </a:solidFill>
            <a:ln>
              <a:noFill/>
            </a:ln>
          </p:spPr>
        </p:pic>
        <p:grpSp>
          <p:nvGrpSpPr>
            <p:cNvPr id="1227" name="Google Shape;1227;p58"/>
            <p:cNvGrpSpPr/>
            <p:nvPr/>
          </p:nvGrpSpPr>
          <p:grpSpPr>
            <a:xfrm>
              <a:off x="3558906" y="2492396"/>
              <a:ext cx="1031348" cy="146469"/>
              <a:chOff x="6979753" y="2528456"/>
              <a:chExt cx="1031348" cy="146469"/>
            </a:xfrm>
          </p:grpSpPr>
          <p:sp>
            <p:nvSpPr>
              <p:cNvPr id="1228" name="Google Shape;1228;p58"/>
              <p:cNvSpPr txBox="1"/>
              <p:nvPr/>
            </p:nvSpPr>
            <p:spPr>
              <a:xfrm>
                <a:off x="6979753" y="2536325"/>
                <a:ext cx="360600" cy="138600"/>
              </a:xfrm>
              <a:prstGeom prst="rect">
                <a:avLst/>
              </a:prstGeom>
              <a:solidFill>
                <a:schemeClr val="accent2">
                  <a:alpha val="5765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pic>
            <p:nvPicPr>
              <p:cNvPr id="1229" name="Google Shape;1229;p58"/>
              <p:cNvPicPr preferRelativeResize="0"/>
              <p:nvPr/>
            </p:nvPicPr>
            <p:blipFill rotWithShape="1">
              <a:blip r:embed="rId10">
                <a:alphaModFix/>
              </a:blip>
              <a:srcRect l="10478" t="13641" r="62987" b="13721"/>
              <a:stretch/>
            </p:blipFill>
            <p:spPr>
              <a:xfrm>
                <a:off x="7840806" y="2528456"/>
                <a:ext cx="170295" cy="132706"/>
              </a:xfrm>
              <a:prstGeom prst="rect">
                <a:avLst/>
              </a:prstGeom>
              <a:solidFill>
                <a:schemeClr val="accent2">
                  <a:alpha val="52940"/>
                </a:schemeClr>
              </a:solidFill>
              <a:ln>
                <a:noFill/>
              </a:ln>
            </p:spPr>
          </p:pic>
        </p:grpSp>
        <p:grpSp>
          <p:nvGrpSpPr>
            <p:cNvPr id="1230" name="Google Shape;1230;p58"/>
            <p:cNvGrpSpPr/>
            <p:nvPr/>
          </p:nvGrpSpPr>
          <p:grpSpPr>
            <a:xfrm>
              <a:off x="3813640" y="2648383"/>
              <a:ext cx="782964" cy="142969"/>
              <a:chOff x="7234487" y="2684443"/>
              <a:chExt cx="782964" cy="142969"/>
            </a:xfrm>
          </p:grpSpPr>
          <p:sp>
            <p:nvSpPr>
              <p:cNvPr id="1231" name="Google Shape;1231;p58"/>
              <p:cNvSpPr txBox="1"/>
              <p:nvPr/>
            </p:nvSpPr>
            <p:spPr>
              <a:xfrm>
                <a:off x="7234487" y="2688812"/>
                <a:ext cx="156900" cy="138600"/>
              </a:xfrm>
              <a:prstGeom prst="rect">
                <a:avLst/>
              </a:prstGeom>
              <a:solidFill>
                <a:schemeClr val="accent2">
                  <a:alpha val="5765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pic>
            <p:nvPicPr>
              <p:cNvPr id="1232" name="Google Shape;1232;p58"/>
              <p:cNvPicPr preferRelativeResize="0"/>
              <p:nvPr/>
            </p:nvPicPr>
            <p:blipFill rotWithShape="1">
              <a:blip r:embed="rId10">
                <a:alphaModFix/>
              </a:blip>
              <a:srcRect l="10478" t="13641" r="62987" b="13721"/>
              <a:stretch/>
            </p:blipFill>
            <p:spPr>
              <a:xfrm>
                <a:off x="7847156" y="2684443"/>
                <a:ext cx="170295" cy="132706"/>
              </a:xfrm>
              <a:prstGeom prst="rect">
                <a:avLst/>
              </a:prstGeom>
              <a:solidFill>
                <a:schemeClr val="accent2">
                  <a:alpha val="52940"/>
                </a:schemeClr>
              </a:solidFill>
              <a:ln>
                <a:noFill/>
              </a:ln>
            </p:spPr>
          </p:pic>
        </p:grpSp>
        <p:grpSp>
          <p:nvGrpSpPr>
            <p:cNvPr id="1233" name="Google Shape;1233;p58"/>
            <p:cNvGrpSpPr/>
            <p:nvPr/>
          </p:nvGrpSpPr>
          <p:grpSpPr>
            <a:xfrm>
              <a:off x="3914675" y="2818899"/>
              <a:ext cx="681929" cy="139726"/>
              <a:chOff x="7335522" y="2854959"/>
              <a:chExt cx="681929" cy="139726"/>
            </a:xfrm>
          </p:grpSpPr>
          <p:sp>
            <p:nvSpPr>
              <p:cNvPr id="1234" name="Google Shape;1234;p58"/>
              <p:cNvSpPr txBox="1"/>
              <p:nvPr/>
            </p:nvSpPr>
            <p:spPr>
              <a:xfrm>
                <a:off x="7335522" y="2856085"/>
                <a:ext cx="360600" cy="138600"/>
              </a:xfrm>
              <a:prstGeom prst="rect">
                <a:avLst/>
              </a:prstGeom>
              <a:solidFill>
                <a:schemeClr val="accent2">
                  <a:alpha val="5765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pic>
            <p:nvPicPr>
              <p:cNvPr id="1235" name="Google Shape;1235;p58"/>
              <p:cNvPicPr preferRelativeResize="0"/>
              <p:nvPr/>
            </p:nvPicPr>
            <p:blipFill rotWithShape="1">
              <a:blip r:embed="rId10">
                <a:alphaModFix/>
              </a:blip>
              <a:srcRect l="10478" t="13641" r="62987" b="13721"/>
              <a:stretch/>
            </p:blipFill>
            <p:spPr>
              <a:xfrm>
                <a:off x="7847156" y="2854959"/>
                <a:ext cx="170295" cy="132706"/>
              </a:xfrm>
              <a:prstGeom prst="rect">
                <a:avLst/>
              </a:prstGeom>
              <a:solidFill>
                <a:schemeClr val="accent2">
                  <a:alpha val="52940"/>
                </a:schemeClr>
              </a:solidFill>
              <a:ln>
                <a:noFill/>
              </a:ln>
            </p:spPr>
          </p:pic>
        </p:grpSp>
      </p:grpSp>
      <p:cxnSp>
        <p:nvCxnSpPr>
          <p:cNvPr id="1236" name="Google Shape;1236;p58"/>
          <p:cNvCxnSpPr/>
          <p:nvPr/>
        </p:nvCxnSpPr>
        <p:spPr>
          <a:xfrm>
            <a:off x="7326896" y="2765832"/>
            <a:ext cx="925500" cy="0"/>
          </a:xfrm>
          <a:prstGeom prst="straightConnector1">
            <a:avLst/>
          </a:prstGeom>
          <a:noFill/>
          <a:ln w="41275" cap="flat" cmpd="sng">
            <a:solidFill>
              <a:schemeClr val="accent4"/>
            </a:solidFill>
            <a:prstDash val="solid"/>
            <a:round/>
            <a:headEnd type="none" w="sm" len="sm"/>
            <a:tailEnd type="triangle" w="med" len="med"/>
          </a:ln>
        </p:spPr>
      </p:cxnSp>
      <p:grpSp>
        <p:nvGrpSpPr>
          <p:cNvPr id="1237" name="Google Shape;1237;p58"/>
          <p:cNvGrpSpPr/>
          <p:nvPr/>
        </p:nvGrpSpPr>
        <p:grpSpPr>
          <a:xfrm>
            <a:off x="5581887" y="3108288"/>
            <a:ext cx="890100" cy="904500"/>
            <a:chOff x="5581887" y="3108288"/>
            <a:chExt cx="890100" cy="904500"/>
          </a:xfrm>
        </p:grpSpPr>
        <p:cxnSp>
          <p:nvCxnSpPr>
            <p:cNvPr id="1238" name="Google Shape;1238;p58"/>
            <p:cNvCxnSpPr/>
            <p:nvPr/>
          </p:nvCxnSpPr>
          <p:spPr>
            <a:xfrm flipH="1">
              <a:off x="5581887" y="3108288"/>
              <a:ext cx="890100" cy="904500"/>
            </a:xfrm>
            <a:prstGeom prst="straightConnector1">
              <a:avLst/>
            </a:prstGeom>
            <a:noFill/>
            <a:ln w="41275" cap="flat" cmpd="sng">
              <a:solidFill>
                <a:schemeClr val="accent4"/>
              </a:solidFill>
              <a:prstDash val="solid"/>
              <a:round/>
              <a:headEnd type="none" w="sm" len="sm"/>
              <a:tailEnd type="triangle" w="med" len="med"/>
            </a:ln>
          </p:spPr>
        </p:cxnSp>
        <p:sp>
          <p:nvSpPr>
            <p:cNvPr id="1239" name="Google Shape;1239;p58"/>
            <p:cNvSpPr txBox="1"/>
            <p:nvPr/>
          </p:nvSpPr>
          <p:spPr>
            <a:xfrm rot="-2761048">
              <a:off x="5631218" y="3395211"/>
              <a:ext cx="585365" cy="2615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50">
                  <a:solidFill>
                    <a:schemeClr val="lt1"/>
                  </a:solidFill>
                  <a:latin typeface="Calibri"/>
                  <a:ea typeface="Calibri"/>
                  <a:cs typeface="Calibri"/>
                  <a:sym typeface="Calibri"/>
                </a:rPr>
                <a:t>Branch</a:t>
              </a:r>
              <a:endParaRPr/>
            </a:p>
          </p:txBody>
        </p:sp>
      </p:grpSp>
      <p:grpSp>
        <p:nvGrpSpPr>
          <p:cNvPr id="1240" name="Google Shape;1240;p58"/>
          <p:cNvGrpSpPr/>
          <p:nvPr/>
        </p:nvGrpSpPr>
        <p:grpSpPr>
          <a:xfrm>
            <a:off x="5804622" y="3237307"/>
            <a:ext cx="908152" cy="987043"/>
            <a:chOff x="5804622" y="3237307"/>
            <a:chExt cx="908152" cy="987043"/>
          </a:xfrm>
        </p:grpSpPr>
        <p:cxnSp>
          <p:nvCxnSpPr>
            <p:cNvPr id="1241" name="Google Shape;1241;p58"/>
            <p:cNvCxnSpPr/>
            <p:nvPr/>
          </p:nvCxnSpPr>
          <p:spPr>
            <a:xfrm rot="10800000" flipH="1">
              <a:off x="5804622" y="3237307"/>
              <a:ext cx="890100" cy="904500"/>
            </a:xfrm>
            <a:prstGeom prst="straightConnector1">
              <a:avLst/>
            </a:prstGeom>
            <a:noFill/>
            <a:ln w="41275" cap="flat" cmpd="sng">
              <a:solidFill>
                <a:schemeClr val="accent4"/>
              </a:solidFill>
              <a:prstDash val="solid"/>
              <a:round/>
              <a:headEnd type="none" w="sm" len="sm"/>
              <a:tailEnd type="triangle" w="med" len="med"/>
            </a:ln>
          </p:spPr>
        </p:cxnSp>
        <p:sp>
          <p:nvSpPr>
            <p:cNvPr id="1242" name="Google Shape;1242;p58"/>
            <p:cNvSpPr txBox="1"/>
            <p:nvPr/>
          </p:nvSpPr>
          <p:spPr>
            <a:xfrm rot="-2760747">
              <a:off x="5787350" y="3655019"/>
              <a:ext cx="984446" cy="25396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50">
                  <a:solidFill>
                    <a:schemeClr val="lt1"/>
                  </a:solidFill>
                  <a:latin typeface="Calibri"/>
                  <a:ea typeface="Calibri"/>
                  <a:cs typeface="Calibri"/>
                  <a:sym typeface="Calibri"/>
                </a:rPr>
                <a:t>Review/merge</a:t>
              </a:r>
              <a:endParaRPr/>
            </a:p>
          </p:txBody>
        </p:sp>
      </p:grpSp>
      <p:grpSp>
        <p:nvGrpSpPr>
          <p:cNvPr id="1243" name="Google Shape;1243;p58"/>
          <p:cNvGrpSpPr/>
          <p:nvPr/>
        </p:nvGrpSpPr>
        <p:grpSpPr>
          <a:xfrm>
            <a:off x="5561122" y="2499526"/>
            <a:ext cx="1086289" cy="442800"/>
            <a:chOff x="5561122" y="2499526"/>
            <a:chExt cx="1086289" cy="442800"/>
          </a:xfrm>
        </p:grpSpPr>
        <p:sp>
          <p:nvSpPr>
            <p:cNvPr id="1244" name="Google Shape;1244;p58"/>
            <p:cNvSpPr/>
            <p:nvPr/>
          </p:nvSpPr>
          <p:spPr>
            <a:xfrm rot="-4017870">
              <a:off x="6233777" y="2480654"/>
              <a:ext cx="276769" cy="480544"/>
            </a:xfrm>
            <a:prstGeom prst="uturnArrow">
              <a:avLst>
                <a:gd name="adj1" fmla="val 25000"/>
                <a:gd name="adj2" fmla="val 25000"/>
                <a:gd name="adj3" fmla="val 25000"/>
                <a:gd name="adj4" fmla="val 43750"/>
                <a:gd name="adj5" fmla="val 100000"/>
              </a:avLst>
            </a:prstGeom>
            <a:solidFill>
              <a:schemeClr val="accent4"/>
            </a:solidFill>
            <a:ln w="127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45" name="Google Shape;1245;p58"/>
            <p:cNvSpPr txBox="1"/>
            <p:nvPr/>
          </p:nvSpPr>
          <p:spPr>
            <a:xfrm>
              <a:off x="5561122" y="2501621"/>
              <a:ext cx="627000" cy="261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50">
                  <a:solidFill>
                    <a:schemeClr val="lt1"/>
                  </a:solidFill>
                  <a:latin typeface="Calibri"/>
                  <a:ea typeface="Calibri"/>
                  <a:cs typeface="Calibri"/>
                  <a:sym typeface="Calibri"/>
                </a:rPr>
                <a:t>Release</a:t>
              </a:r>
              <a:endParaRPr/>
            </a:p>
          </p:txBody>
        </p:sp>
      </p:grpSp>
      <p:sp>
        <p:nvSpPr>
          <p:cNvPr id="1246" name="Google Shape;1246;p58"/>
          <p:cNvSpPr txBox="1"/>
          <p:nvPr/>
        </p:nvSpPr>
        <p:spPr>
          <a:xfrm>
            <a:off x="7379840" y="2494349"/>
            <a:ext cx="739200" cy="253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50">
                <a:solidFill>
                  <a:schemeClr val="lt1"/>
                </a:solidFill>
                <a:latin typeface="Calibri"/>
                <a:ea typeface="Calibri"/>
                <a:cs typeface="Calibri"/>
                <a:sym typeface="Calibri"/>
              </a:rPr>
              <a:t>Candidate</a:t>
            </a:r>
            <a:endParaRPr/>
          </a:p>
        </p:txBody>
      </p:sp>
      <p:grpSp>
        <p:nvGrpSpPr>
          <p:cNvPr id="1247" name="Google Shape;1247;p58"/>
          <p:cNvGrpSpPr/>
          <p:nvPr/>
        </p:nvGrpSpPr>
        <p:grpSpPr>
          <a:xfrm rot="-539537">
            <a:off x="7628018" y="3144033"/>
            <a:ext cx="890092" cy="904491"/>
            <a:chOff x="7309089" y="3176018"/>
            <a:chExt cx="890100" cy="904500"/>
          </a:xfrm>
        </p:grpSpPr>
        <p:cxnSp>
          <p:nvCxnSpPr>
            <p:cNvPr id="1248" name="Google Shape;1248;p58"/>
            <p:cNvCxnSpPr/>
            <p:nvPr/>
          </p:nvCxnSpPr>
          <p:spPr>
            <a:xfrm flipH="1">
              <a:off x="7309089" y="3176018"/>
              <a:ext cx="890100" cy="904500"/>
            </a:xfrm>
            <a:prstGeom prst="straightConnector1">
              <a:avLst/>
            </a:prstGeom>
            <a:noFill/>
            <a:ln w="41275" cap="flat" cmpd="sng">
              <a:solidFill>
                <a:schemeClr val="accent4"/>
              </a:solidFill>
              <a:prstDash val="solid"/>
              <a:round/>
              <a:headEnd type="none" w="sm" len="sm"/>
              <a:tailEnd type="triangle" w="med" len="med"/>
            </a:ln>
          </p:spPr>
        </p:cxnSp>
        <p:sp>
          <p:nvSpPr>
            <p:cNvPr id="1249" name="Google Shape;1249;p58"/>
            <p:cNvSpPr txBox="1"/>
            <p:nvPr/>
          </p:nvSpPr>
          <p:spPr>
            <a:xfrm rot="-2761032">
              <a:off x="7321869" y="3462653"/>
              <a:ext cx="633314" cy="25396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50">
                  <a:solidFill>
                    <a:schemeClr val="lt1"/>
                  </a:solidFill>
                  <a:latin typeface="Calibri"/>
                  <a:ea typeface="Calibri"/>
                  <a:cs typeface="Calibri"/>
                  <a:sym typeface="Calibri"/>
                </a:rPr>
                <a:t>Validate</a:t>
              </a:r>
              <a:endParaRPr/>
            </a:p>
          </p:txBody>
        </p:sp>
      </p:grpSp>
      <p:sp>
        <p:nvSpPr>
          <p:cNvPr id="1250" name="Google Shape;1250;p58"/>
          <p:cNvSpPr txBox="1"/>
          <p:nvPr/>
        </p:nvSpPr>
        <p:spPr>
          <a:xfrm>
            <a:off x="7409320" y="2732021"/>
            <a:ext cx="627000" cy="261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50">
                <a:solidFill>
                  <a:schemeClr val="lt1"/>
                </a:solidFill>
                <a:latin typeface="Calibri"/>
                <a:ea typeface="Calibri"/>
                <a:cs typeface="Calibri"/>
                <a:sym typeface="Calibri"/>
              </a:rPr>
              <a:t>Release</a:t>
            </a:r>
            <a:endParaRPr/>
          </a:p>
        </p:txBody>
      </p:sp>
      <p:grpSp>
        <p:nvGrpSpPr>
          <p:cNvPr id="1251" name="Google Shape;1251;p58"/>
          <p:cNvGrpSpPr/>
          <p:nvPr/>
        </p:nvGrpSpPr>
        <p:grpSpPr>
          <a:xfrm>
            <a:off x="8922894" y="3115265"/>
            <a:ext cx="1221278" cy="609600"/>
            <a:chOff x="8922894" y="3115265"/>
            <a:chExt cx="1221278" cy="609600"/>
          </a:xfrm>
        </p:grpSpPr>
        <p:sp>
          <p:nvSpPr>
            <p:cNvPr id="1252" name="Google Shape;1252;p58"/>
            <p:cNvSpPr/>
            <p:nvPr/>
          </p:nvSpPr>
          <p:spPr>
            <a:xfrm rot="2229766">
              <a:off x="9567329" y="3233343"/>
              <a:ext cx="516487" cy="373445"/>
            </a:xfrm>
            <a:prstGeom prst="rightArrow">
              <a:avLst>
                <a:gd name="adj1" fmla="val 50000"/>
                <a:gd name="adj2" fmla="val 50000"/>
              </a:avLst>
            </a:prstGeom>
            <a:solidFill>
              <a:schemeClr val="accent4"/>
            </a:solidFill>
            <a:ln w="127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53" name="Google Shape;1253;p58"/>
            <p:cNvSpPr txBox="1"/>
            <p:nvPr/>
          </p:nvSpPr>
          <p:spPr>
            <a:xfrm>
              <a:off x="8922894" y="3264328"/>
              <a:ext cx="627000" cy="261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50">
                  <a:solidFill>
                    <a:schemeClr val="lt1"/>
                  </a:solidFill>
                  <a:latin typeface="Calibri"/>
                  <a:ea typeface="Calibri"/>
                  <a:cs typeface="Calibri"/>
                  <a:sym typeface="Calibri"/>
                </a:rPr>
                <a:t>Release</a:t>
              </a:r>
              <a:endParaRPr/>
            </a:p>
          </p:txBody>
        </p:sp>
      </p:grpSp>
      <p:sp>
        <p:nvSpPr>
          <p:cNvPr id="1254" name="Google Shape;1254;p58"/>
          <p:cNvSpPr txBox="1"/>
          <p:nvPr/>
        </p:nvSpPr>
        <p:spPr>
          <a:xfrm>
            <a:off x="7189416" y="5487883"/>
            <a:ext cx="867600" cy="253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50">
                <a:solidFill>
                  <a:schemeClr val="lt1"/>
                </a:solidFill>
                <a:latin typeface="Calibri"/>
                <a:ea typeface="Calibri"/>
                <a:cs typeface="Calibri"/>
                <a:sym typeface="Calibri"/>
              </a:rPr>
              <a:t>Test/Staging</a:t>
            </a:r>
            <a:endParaRPr/>
          </a:p>
        </p:txBody>
      </p:sp>
      <p:sp>
        <p:nvSpPr>
          <p:cNvPr id="1255" name="Google Shape;1255;p58"/>
          <p:cNvSpPr txBox="1"/>
          <p:nvPr/>
        </p:nvSpPr>
        <p:spPr>
          <a:xfrm>
            <a:off x="4859528" y="6454811"/>
            <a:ext cx="1590600" cy="253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50">
                <a:solidFill>
                  <a:schemeClr val="lt1"/>
                </a:solidFill>
                <a:latin typeface="Calibri"/>
                <a:ea typeface="Calibri"/>
                <a:cs typeface="Calibri"/>
                <a:sym typeface="Calibri"/>
              </a:rPr>
              <a:t>Community Development</a:t>
            </a:r>
            <a:endParaRPr/>
          </a:p>
        </p:txBody>
      </p:sp>
      <p:grpSp>
        <p:nvGrpSpPr>
          <p:cNvPr id="1256" name="Google Shape;1256;p58"/>
          <p:cNvGrpSpPr/>
          <p:nvPr/>
        </p:nvGrpSpPr>
        <p:grpSpPr>
          <a:xfrm>
            <a:off x="5496825" y="4985554"/>
            <a:ext cx="851662" cy="432910"/>
            <a:chOff x="5496825" y="4985554"/>
            <a:chExt cx="851662" cy="432910"/>
          </a:xfrm>
        </p:grpSpPr>
        <p:cxnSp>
          <p:nvCxnSpPr>
            <p:cNvPr id="1257" name="Google Shape;1257;p58"/>
            <p:cNvCxnSpPr/>
            <p:nvPr/>
          </p:nvCxnSpPr>
          <p:spPr>
            <a:xfrm>
              <a:off x="5496825" y="4985564"/>
              <a:ext cx="0" cy="432900"/>
            </a:xfrm>
            <a:prstGeom prst="straightConnector1">
              <a:avLst/>
            </a:prstGeom>
            <a:noFill/>
            <a:ln w="41275" cap="flat" cmpd="sng">
              <a:solidFill>
                <a:schemeClr val="accent4"/>
              </a:solidFill>
              <a:prstDash val="solid"/>
              <a:round/>
              <a:headEnd type="none" w="sm" len="sm"/>
              <a:tailEnd type="triangle" w="med" len="med"/>
            </a:ln>
          </p:spPr>
        </p:cxnSp>
        <p:cxnSp>
          <p:nvCxnSpPr>
            <p:cNvPr id="1258" name="Google Shape;1258;p58"/>
            <p:cNvCxnSpPr/>
            <p:nvPr/>
          </p:nvCxnSpPr>
          <p:spPr>
            <a:xfrm rot="10800000">
              <a:off x="5657368" y="4985554"/>
              <a:ext cx="0" cy="432900"/>
            </a:xfrm>
            <a:prstGeom prst="straightConnector1">
              <a:avLst/>
            </a:prstGeom>
            <a:noFill/>
            <a:ln w="41275" cap="flat" cmpd="sng">
              <a:solidFill>
                <a:schemeClr val="accent4"/>
              </a:solidFill>
              <a:prstDash val="solid"/>
              <a:round/>
              <a:headEnd type="none" w="sm" len="sm"/>
              <a:tailEnd type="triangle" w="med" len="med"/>
            </a:ln>
          </p:spPr>
        </p:cxnSp>
        <p:sp>
          <p:nvSpPr>
            <p:cNvPr id="1259" name="Google Shape;1259;p58"/>
            <p:cNvSpPr txBox="1"/>
            <p:nvPr/>
          </p:nvSpPr>
          <p:spPr>
            <a:xfrm>
              <a:off x="5713387" y="5075437"/>
              <a:ext cx="635100" cy="253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50">
                  <a:solidFill>
                    <a:schemeClr val="lt1"/>
                  </a:solidFill>
                  <a:latin typeface="Calibri"/>
                  <a:ea typeface="Calibri"/>
                  <a:cs typeface="Calibri"/>
                  <a:sym typeface="Calibri"/>
                </a:rPr>
                <a:t>Develop</a:t>
              </a:r>
              <a:endParaRPr/>
            </a:p>
          </p:txBody>
        </p:sp>
      </p:grpSp>
      <p:grpSp>
        <p:nvGrpSpPr>
          <p:cNvPr id="1260" name="Google Shape;1260;p58"/>
          <p:cNvGrpSpPr/>
          <p:nvPr/>
        </p:nvGrpSpPr>
        <p:grpSpPr>
          <a:xfrm>
            <a:off x="4725254" y="4271991"/>
            <a:ext cx="466521" cy="282190"/>
            <a:chOff x="4725254" y="4271991"/>
            <a:chExt cx="466521" cy="282190"/>
          </a:xfrm>
        </p:grpSpPr>
        <p:cxnSp>
          <p:nvCxnSpPr>
            <p:cNvPr id="1261" name="Google Shape;1261;p58"/>
            <p:cNvCxnSpPr/>
            <p:nvPr/>
          </p:nvCxnSpPr>
          <p:spPr>
            <a:xfrm>
              <a:off x="4941704" y="4337731"/>
              <a:ext cx="0" cy="432900"/>
            </a:xfrm>
            <a:prstGeom prst="straightConnector1">
              <a:avLst/>
            </a:prstGeom>
            <a:noFill/>
            <a:ln w="41275" cap="flat" cmpd="sng">
              <a:solidFill>
                <a:schemeClr val="accent4"/>
              </a:solidFill>
              <a:prstDash val="solid"/>
              <a:round/>
              <a:headEnd type="none" w="sm" len="sm"/>
              <a:tailEnd type="triangle" w="med" len="med"/>
            </a:ln>
          </p:spPr>
        </p:cxnSp>
        <p:sp>
          <p:nvSpPr>
            <p:cNvPr id="1262" name="Google Shape;1262;p58"/>
            <p:cNvSpPr txBox="1"/>
            <p:nvPr/>
          </p:nvSpPr>
          <p:spPr>
            <a:xfrm>
              <a:off x="4776275" y="4271991"/>
              <a:ext cx="415500" cy="253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50">
                  <a:solidFill>
                    <a:schemeClr val="lt1"/>
                  </a:solidFill>
                  <a:latin typeface="Calibri"/>
                  <a:ea typeface="Calibri"/>
                  <a:cs typeface="Calibri"/>
                  <a:sym typeface="Calibri"/>
                </a:rPr>
                <a:t>Test</a:t>
              </a:r>
              <a:endParaRPr/>
            </a:p>
          </p:txBody>
        </p:sp>
      </p:grpSp>
      <p:sp>
        <p:nvSpPr>
          <p:cNvPr id="1263" name="Google Shape;1263;p58"/>
          <p:cNvSpPr txBox="1"/>
          <p:nvPr/>
        </p:nvSpPr>
        <p:spPr>
          <a:xfrm>
            <a:off x="11132289" y="5418454"/>
            <a:ext cx="5274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chemeClr val="lt1"/>
                </a:solidFill>
                <a:latin typeface="Calibri"/>
                <a:ea typeface="Calibri"/>
                <a:cs typeface="Calibri"/>
                <a:sym typeface="Calibri"/>
              </a:rPr>
              <a:t>OSN</a:t>
            </a:r>
            <a:endParaRPr/>
          </a:p>
          <a:p>
            <a:pPr marL="0" marR="0" lvl="0" indent="0" algn="l" rtl="0">
              <a:spcBef>
                <a:spcPts val="0"/>
              </a:spcBef>
              <a:spcAft>
                <a:spcPts val="0"/>
              </a:spcAft>
              <a:buNone/>
            </a:pPr>
            <a:r>
              <a:rPr lang="en-US" sz="1400">
                <a:solidFill>
                  <a:schemeClr val="lt1"/>
                </a:solidFill>
                <a:latin typeface="Calibri"/>
                <a:ea typeface="Calibri"/>
                <a:cs typeface="Calibri"/>
                <a:sym typeface="Calibri"/>
              </a:rPr>
              <a:t>Sites</a:t>
            </a:r>
            <a:endParaRPr/>
          </a:p>
        </p:txBody>
      </p:sp>
      <p:sp>
        <p:nvSpPr>
          <p:cNvPr id="1264" name="Google Shape;1264;p58"/>
          <p:cNvSpPr txBox="1"/>
          <p:nvPr/>
        </p:nvSpPr>
        <p:spPr>
          <a:xfrm>
            <a:off x="8759670" y="2870242"/>
            <a:ext cx="1146600" cy="253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50">
                <a:solidFill>
                  <a:schemeClr val="lt1"/>
                </a:solidFill>
                <a:latin typeface="Calibri"/>
                <a:ea typeface="Calibri"/>
                <a:cs typeface="Calibri"/>
                <a:sym typeface="Calibri"/>
              </a:rPr>
              <a:t>Command Center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37"/>
                                        </p:tgtEl>
                                        <p:attrNameLst>
                                          <p:attrName>style.visibility</p:attrName>
                                        </p:attrNameLst>
                                      </p:cBhvr>
                                      <p:to>
                                        <p:strVal val="visible"/>
                                      </p:to>
                                    </p:set>
                                    <p:animEffect transition="in" filter="fade">
                                      <p:cBhvr>
                                        <p:cTn id="7" dur="500"/>
                                        <p:tgtEl>
                                          <p:spTgt spid="123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56"/>
                                        </p:tgtEl>
                                        <p:attrNameLst>
                                          <p:attrName>style.visibility</p:attrName>
                                        </p:attrNameLst>
                                      </p:cBhvr>
                                      <p:to>
                                        <p:strVal val="visible"/>
                                      </p:to>
                                    </p:set>
                                  </p:childTnLst>
                                </p:cTn>
                              </p:par>
                              <p:par>
                                <p:cTn id="12" presetID="10" presetClass="entr" presetSubtype="0" fill="hold" nodeType="withEffect">
                                  <p:stCondLst>
                                    <p:cond delay="500"/>
                                  </p:stCondLst>
                                  <p:childTnLst>
                                    <p:set>
                                      <p:cBhvr>
                                        <p:cTn id="13" dur="1" fill="hold">
                                          <p:stCondLst>
                                            <p:cond delay="0"/>
                                          </p:stCondLst>
                                        </p:cTn>
                                        <p:tgtEl>
                                          <p:spTgt spid="1260"/>
                                        </p:tgtEl>
                                        <p:attrNameLst>
                                          <p:attrName>style.visibility</p:attrName>
                                        </p:attrNameLst>
                                      </p:cBhvr>
                                      <p:to>
                                        <p:strVal val="visible"/>
                                      </p:to>
                                    </p:set>
                                    <p:animEffect transition="in" filter="fade">
                                      <p:cBhvr>
                                        <p:cTn id="14" dur="500"/>
                                        <p:tgtEl>
                                          <p:spTgt spid="126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240"/>
                                        </p:tgtEl>
                                        <p:attrNameLst>
                                          <p:attrName>style.visibility</p:attrName>
                                        </p:attrNameLst>
                                      </p:cBhvr>
                                      <p:to>
                                        <p:strVal val="visible"/>
                                      </p:to>
                                    </p:set>
                                    <p:animEffect transition="in" filter="fade">
                                      <p:cBhvr>
                                        <p:cTn id="19" dur="500"/>
                                        <p:tgtEl>
                                          <p:spTgt spid="124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236"/>
                                        </p:tgtEl>
                                        <p:attrNameLst>
                                          <p:attrName>style.visibility</p:attrName>
                                        </p:attrNameLst>
                                      </p:cBhvr>
                                      <p:to>
                                        <p:strVal val="visible"/>
                                      </p:to>
                                    </p:set>
                                    <p:animEffect transition="in" filter="fade">
                                      <p:cBhvr>
                                        <p:cTn id="24" dur="500"/>
                                        <p:tgtEl>
                                          <p:spTgt spid="1236"/>
                                        </p:tgtEl>
                                      </p:cBhvr>
                                    </p:animEffect>
                                  </p:childTnLst>
                                </p:cTn>
                              </p:par>
                              <p:par>
                                <p:cTn id="25" presetID="10" presetClass="entr" presetSubtype="0" fill="hold" nodeType="withEffect">
                                  <p:stCondLst>
                                    <p:cond delay="0"/>
                                  </p:stCondLst>
                                  <p:childTnLst>
                                    <p:set>
                                      <p:cBhvr>
                                        <p:cTn id="26" dur="1" fill="hold">
                                          <p:stCondLst>
                                            <p:cond delay="0"/>
                                          </p:stCondLst>
                                        </p:cTn>
                                        <p:tgtEl>
                                          <p:spTgt spid="1246"/>
                                        </p:tgtEl>
                                        <p:attrNameLst>
                                          <p:attrName>style.visibility</p:attrName>
                                        </p:attrNameLst>
                                      </p:cBhvr>
                                      <p:to>
                                        <p:strVal val="visible"/>
                                      </p:to>
                                    </p:set>
                                    <p:animEffect transition="in" filter="fade">
                                      <p:cBhvr>
                                        <p:cTn id="27" dur="500"/>
                                        <p:tgtEl>
                                          <p:spTgt spid="124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47"/>
                                        </p:tgtEl>
                                        <p:attrNameLst>
                                          <p:attrName>style.visibility</p:attrName>
                                        </p:attrNameLst>
                                      </p:cBhvr>
                                      <p:to>
                                        <p:strVal val="visible"/>
                                      </p:to>
                                    </p:set>
                                    <p:animEffect transition="in" filter="fade">
                                      <p:cBhvr>
                                        <p:cTn id="32" dur="500"/>
                                        <p:tgtEl>
                                          <p:spTgt spid="1247"/>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43"/>
                                        </p:tgtEl>
                                        <p:attrNameLst>
                                          <p:attrName>style.visibility</p:attrName>
                                        </p:attrNameLst>
                                      </p:cBhvr>
                                      <p:to>
                                        <p:strVal val="visible"/>
                                      </p:to>
                                    </p:set>
                                  </p:childTnLst>
                                </p:cTn>
                              </p:par>
                              <p:par>
                                <p:cTn id="37" presetID="1" presetClass="exit" presetSubtype="0" fill="hold" nodeType="withEffect">
                                  <p:stCondLst>
                                    <p:cond delay="500"/>
                                  </p:stCondLst>
                                  <p:childTnLst>
                                    <p:set>
                                      <p:cBhvr>
                                        <p:cTn id="38" dur="1" fill="hold">
                                          <p:stCondLst>
                                            <p:cond delay="1"/>
                                          </p:stCondLst>
                                        </p:cTn>
                                        <p:tgtEl>
                                          <p:spTgt spid="1246"/>
                                        </p:tgtEl>
                                        <p:attrNameLst>
                                          <p:attrName>style.visibility</p:attrName>
                                        </p:attrNameLst>
                                      </p:cBhvr>
                                      <p:to>
                                        <p:strVal val="hidden"/>
                                      </p:to>
                                    </p:set>
                                  </p:childTnLst>
                                </p:cTn>
                              </p:par>
                            </p:childTnLst>
                          </p:cTn>
                        </p:par>
                        <p:par>
                          <p:cTn id="39" fill="hold">
                            <p:stCondLst>
                              <p:cond delay="1"/>
                            </p:stCondLst>
                            <p:childTnLst>
                              <p:par>
                                <p:cTn id="40" presetID="10" presetClass="entr" presetSubtype="0" fill="hold" nodeType="afterEffect">
                                  <p:stCondLst>
                                    <p:cond delay="500"/>
                                  </p:stCondLst>
                                  <p:childTnLst>
                                    <p:set>
                                      <p:cBhvr>
                                        <p:cTn id="41" dur="1" fill="hold">
                                          <p:stCondLst>
                                            <p:cond delay="0"/>
                                          </p:stCondLst>
                                        </p:cTn>
                                        <p:tgtEl>
                                          <p:spTgt spid="1250"/>
                                        </p:tgtEl>
                                        <p:attrNameLst>
                                          <p:attrName>style.visibility</p:attrName>
                                        </p:attrNameLst>
                                      </p:cBhvr>
                                      <p:to>
                                        <p:strVal val="visible"/>
                                      </p:to>
                                    </p:set>
                                    <p:animEffect transition="in" filter="fade">
                                      <p:cBhvr>
                                        <p:cTn id="42" dur="500"/>
                                        <p:tgtEl>
                                          <p:spTgt spid="125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51"/>
                                        </p:tgtEl>
                                        <p:attrNameLst>
                                          <p:attrName>style.visibility</p:attrName>
                                        </p:attrNameLst>
                                      </p:cBhvr>
                                      <p:to>
                                        <p:strVal val="visible"/>
                                      </p:to>
                                    </p:set>
                                    <p:animEffect transition="in" filter="fade">
                                      <p:cBhvr>
                                        <p:cTn id="47" dur="500"/>
                                        <p:tgtEl>
                                          <p:spTgt spid="1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p59"/>
          <p:cNvSpPr txBox="1">
            <a:spLocks noGrp="1"/>
          </p:cNvSpPr>
          <p:nvPr>
            <p:ph type="title"/>
          </p:nvPr>
        </p:nvSpPr>
        <p:spPr>
          <a:xfrm>
            <a:off x="680322" y="2869895"/>
            <a:ext cx="9613800" cy="10908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chemeClr val="lt1"/>
              </a:buClr>
              <a:buSzPts val="3600"/>
              <a:buFont typeface="Calibri"/>
              <a:buNone/>
            </a:pPr>
            <a:r>
              <a:rPr lang="en-US"/>
              <a:t>Monitoring and Alerting</a:t>
            </a:r>
            <a:endParaRPr/>
          </a:p>
        </p:txBody>
      </p:sp>
      <p:sp>
        <p:nvSpPr>
          <p:cNvPr id="1270" name="Google Shape;1270;p59"/>
          <p:cNvSpPr txBox="1">
            <a:spLocks noGrp="1"/>
          </p:cNvSpPr>
          <p:nvPr>
            <p:ph type="body" idx="1"/>
          </p:nvPr>
        </p:nvSpPr>
        <p:spPr>
          <a:xfrm>
            <a:off x="680322" y="4232171"/>
            <a:ext cx="9613800" cy="17040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0"/>
              </a:spcBef>
              <a:spcAft>
                <a:spcPts val="0"/>
              </a:spcAft>
              <a:buClr>
                <a:schemeClr val="lt1"/>
              </a:buClr>
              <a:buSzPts val="2000"/>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sp>
        <p:nvSpPr>
          <p:cNvPr id="1276" name="Google Shape;1276;p60"/>
          <p:cNvSpPr txBox="1">
            <a:spLocks noGrp="1"/>
          </p:cNvSpPr>
          <p:nvPr>
            <p:ph type="title"/>
          </p:nvPr>
        </p:nvSpPr>
        <p:spPr>
          <a:xfrm>
            <a:off x="680321" y="753228"/>
            <a:ext cx="9613800" cy="1080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Monitoring - Telegraf, InfluxDb, Grafana</a:t>
            </a:r>
            <a:endParaRPr/>
          </a:p>
        </p:txBody>
      </p:sp>
      <p:pic>
        <p:nvPicPr>
          <p:cNvPr id="1277" name="Google Shape;1277;p60"/>
          <p:cNvPicPr preferRelativeResize="0"/>
          <p:nvPr/>
        </p:nvPicPr>
        <p:blipFill>
          <a:blip r:embed="rId3">
            <a:alphaModFix/>
          </a:blip>
          <a:stretch>
            <a:fillRect/>
          </a:stretch>
        </p:blipFill>
        <p:spPr>
          <a:xfrm>
            <a:off x="171950" y="2177550"/>
            <a:ext cx="3716500" cy="2886575"/>
          </a:xfrm>
          <a:prstGeom prst="rect">
            <a:avLst/>
          </a:prstGeom>
          <a:noFill/>
          <a:ln>
            <a:noFill/>
          </a:ln>
        </p:spPr>
      </p:pic>
      <p:pic>
        <p:nvPicPr>
          <p:cNvPr id="1278" name="Google Shape;1278;p60"/>
          <p:cNvPicPr preferRelativeResize="0"/>
          <p:nvPr/>
        </p:nvPicPr>
        <p:blipFill>
          <a:blip r:embed="rId4">
            <a:alphaModFix/>
          </a:blip>
          <a:stretch>
            <a:fillRect/>
          </a:stretch>
        </p:blipFill>
        <p:spPr>
          <a:xfrm>
            <a:off x="8361100" y="2177556"/>
            <a:ext cx="3667302" cy="2886568"/>
          </a:xfrm>
          <a:prstGeom prst="rect">
            <a:avLst/>
          </a:prstGeom>
          <a:noFill/>
          <a:ln>
            <a:noFill/>
          </a:ln>
        </p:spPr>
      </p:pic>
      <p:pic>
        <p:nvPicPr>
          <p:cNvPr id="1279" name="Google Shape;1279;p60"/>
          <p:cNvPicPr preferRelativeResize="0"/>
          <p:nvPr/>
        </p:nvPicPr>
        <p:blipFill>
          <a:blip r:embed="rId5">
            <a:alphaModFix/>
          </a:blip>
          <a:stretch>
            <a:fillRect/>
          </a:stretch>
        </p:blipFill>
        <p:spPr>
          <a:xfrm>
            <a:off x="4107350" y="2153313"/>
            <a:ext cx="3977298" cy="2886573"/>
          </a:xfrm>
          <a:prstGeom prst="rect">
            <a:avLst/>
          </a:prstGeom>
          <a:noFill/>
          <a:ln>
            <a:noFill/>
          </a:ln>
        </p:spPr>
      </p:pic>
      <p:sp>
        <p:nvSpPr>
          <p:cNvPr id="1280" name="Google Shape;1280;p60"/>
          <p:cNvSpPr txBox="1"/>
          <p:nvPr/>
        </p:nvSpPr>
        <p:spPr>
          <a:xfrm>
            <a:off x="1470100" y="5359075"/>
            <a:ext cx="1120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solidFill>
                  <a:schemeClr val="lt1"/>
                </a:solidFill>
                <a:latin typeface="Calibri"/>
                <a:ea typeface="Calibri"/>
                <a:cs typeface="Calibri"/>
                <a:sym typeface="Calibri"/>
              </a:rPr>
              <a:t>Dashboard</a:t>
            </a:r>
            <a:endParaRPr>
              <a:solidFill>
                <a:schemeClr val="lt1"/>
              </a:solidFill>
              <a:latin typeface="Calibri"/>
              <a:ea typeface="Calibri"/>
              <a:cs typeface="Calibri"/>
              <a:sym typeface="Calibri"/>
            </a:endParaRPr>
          </a:p>
        </p:txBody>
      </p:sp>
      <p:sp>
        <p:nvSpPr>
          <p:cNvPr id="1281" name="Google Shape;1281;p60"/>
          <p:cNvSpPr txBox="1"/>
          <p:nvPr/>
        </p:nvSpPr>
        <p:spPr>
          <a:xfrm>
            <a:off x="9601701" y="5319100"/>
            <a:ext cx="1312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solidFill>
                  <a:schemeClr val="lt1"/>
                </a:solidFill>
                <a:latin typeface="Calibri"/>
                <a:ea typeface="Calibri"/>
                <a:cs typeface="Calibri"/>
                <a:sym typeface="Calibri"/>
              </a:rPr>
              <a:t>Pod Hardware</a:t>
            </a:r>
            <a:endParaRPr>
              <a:solidFill>
                <a:schemeClr val="lt1"/>
              </a:solidFill>
              <a:latin typeface="Calibri"/>
              <a:ea typeface="Calibri"/>
              <a:cs typeface="Calibri"/>
              <a:sym typeface="Calibri"/>
            </a:endParaRPr>
          </a:p>
        </p:txBody>
      </p:sp>
      <p:sp>
        <p:nvSpPr>
          <p:cNvPr id="1282" name="Google Shape;1282;p60"/>
          <p:cNvSpPr txBox="1"/>
          <p:nvPr/>
        </p:nvSpPr>
        <p:spPr>
          <a:xfrm>
            <a:off x="5439599" y="5319100"/>
            <a:ext cx="1312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solidFill>
                  <a:schemeClr val="lt1"/>
                </a:solidFill>
                <a:latin typeface="Calibri"/>
                <a:ea typeface="Calibri"/>
                <a:cs typeface="Calibri"/>
                <a:sym typeface="Calibri"/>
              </a:rPr>
              <a:t>Pod Ceph</a:t>
            </a:r>
            <a:endParaRPr>
              <a:solidFill>
                <a:schemeClr val="lt1"/>
              </a:solidFill>
              <a:latin typeface="Calibri"/>
              <a:ea typeface="Calibri"/>
              <a:cs typeface="Calibri"/>
              <a:sym typeface="Calibri"/>
            </a:endParaRPr>
          </a:p>
        </p:txBody>
      </p:sp>
      <p:sp>
        <p:nvSpPr>
          <p:cNvPr id="1283" name="Google Shape;1283;p60"/>
          <p:cNvSpPr/>
          <p:nvPr/>
        </p:nvSpPr>
        <p:spPr>
          <a:xfrm>
            <a:off x="362650" y="2465975"/>
            <a:ext cx="1732500" cy="5157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704FF-DEAD-40CA-A742-080886629E79}"/>
              </a:ext>
            </a:extLst>
          </p:cNvPr>
          <p:cNvSpPr>
            <a:spLocks noGrp="1"/>
          </p:cNvSpPr>
          <p:nvPr>
            <p:ph type="title"/>
          </p:nvPr>
        </p:nvSpPr>
        <p:spPr/>
        <p:txBody>
          <a:bodyPr/>
          <a:lstStyle/>
          <a:p>
            <a:r>
              <a:rPr lang="en-US" sz="3200" dirty="0">
                <a:latin typeface="Calibri"/>
                <a:cs typeface="Calibri"/>
              </a:rPr>
              <a:t>US Research Cyber-Infrastructure Today</a:t>
            </a:r>
          </a:p>
        </p:txBody>
      </p:sp>
      <p:grpSp>
        <p:nvGrpSpPr>
          <p:cNvPr id="12" name="Group 11">
            <a:extLst>
              <a:ext uri="{FF2B5EF4-FFF2-40B4-BE49-F238E27FC236}">
                <a16:creationId xmlns:a16="http://schemas.microsoft.com/office/drawing/2014/main" id="{74A2BAA2-43BA-4A3C-9432-B696B4CACD9C}"/>
              </a:ext>
            </a:extLst>
          </p:cNvPr>
          <p:cNvGrpSpPr/>
          <p:nvPr/>
        </p:nvGrpSpPr>
        <p:grpSpPr>
          <a:xfrm>
            <a:off x="1308895" y="2611153"/>
            <a:ext cx="8356712" cy="3324647"/>
            <a:chOff x="786507" y="2551368"/>
            <a:chExt cx="9819682" cy="3324646"/>
          </a:xfrm>
        </p:grpSpPr>
        <p:sp>
          <p:nvSpPr>
            <p:cNvPr id="8" name="Rectangle 7">
              <a:extLst>
                <a:ext uri="{FF2B5EF4-FFF2-40B4-BE49-F238E27FC236}">
                  <a16:creationId xmlns:a16="http://schemas.microsoft.com/office/drawing/2014/main" id="{E7984388-378F-4272-BFD4-991B4B7C9A8F}"/>
                </a:ext>
              </a:extLst>
            </p:cNvPr>
            <p:cNvSpPr/>
            <p:nvPr/>
          </p:nvSpPr>
          <p:spPr>
            <a:xfrm>
              <a:off x="786512" y="2551368"/>
              <a:ext cx="3043737" cy="3324646"/>
            </a:xfrm>
            <a:prstGeom prst="rect">
              <a:avLst/>
            </a:prstGeom>
            <a:solidFill>
              <a:srgbClr val="00B0F0">
                <a:alpha val="27000"/>
              </a:srgbClr>
            </a:solidFill>
            <a:ln>
              <a:noFill/>
            </a:ln>
            <a:effectLst>
              <a:outerShdw blurRad="508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alibri"/>
                <a:cs typeface="Calibri"/>
              </a:endParaRPr>
            </a:p>
            <a:p>
              <a:pPr algn="ctr"/>
              <a:r>
                <a:rPr lang="en-US" sz="2000" i="1" dirty="0">
                  <a:latin typeface="Calibri"/>
                  <a:cs typeface="Calibri"/>
                </a:rPr>
                <a:t>Local, Regional and National Resources</a:t>
              </a:r>
            </a:p>
            <a:p>
              <a:pPr algn="ctr"/>
              <a:endParaRPr lang="en-US" sz="2000" i="1" dirty="0">
                <a:latin typeface="Calibri"/>
                <a:cs typeface="Calibri"/>
              </a:endParaRPr>
            </a:p>
            <a:p>
              <a:pPr algn="ctr"/>
              <a:endParaRPr lang="en-US" sz="2000" i="1" dirty="0">
                <a:latin typeface="Calibri"/>
                <a:cs typeface="Calibri"/>
              </a:endParaRPr>
            </a:p>
            <a:p>
              <a:pPr algn="ctr"/>
              <a:r>
                <a:rPr lang="en-US" sz="2000" i="1" dirty="0">
                  <a:latin typeface="Calibri"/>
                  <a:cs typeface="Calibri"/>
                </a:rPr>
                <a:t>Standardized </a:t>
              </a:r>
            </a:p>
          </p:txBody>
        </p:sp>
        <p:sp>
          <p:nvSpPr>
            <p:cNvPr id="9" name="Rectangle 8">
              <a:extLst>
                <a:ext uri="{FF2B5EF4-FFF2-40B4-BE49-F238E27FC236}">
                  <a16:creationId xmlns:a16="http://schemas.microsoft.com/office/drawing/2014/main" id="{73613C30-4683-493E-9F77-0CC14B3111CE}"/>
                </a:ext>
              </a:extLst>
            </p:cNvPr>
            <p:cNvSpPr/>
            <p:nvPr/>
          </p:nvSpPr>
          <p:spPr>
            <a:xfrm>
              <a:off x="4174482" y="2551368"/>
              <a:ext cx="3043737" cy="3324646"/>
            </a:xfrm>
            <a:prstGeom prst="rect">
              <a:avLst/>
            </a:prstGeom>
            <a:solidFill>
              <a:srgbClr val="00B0F0">
                <a:alpha val="27000"/>
              </a:srgbClr>
            </a:solidFill>
            <a:ln>
              <a:noFill/>
            </a:ln>
            <a:effectLst>
              <a:outerShdw blurRad="508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alibri"/>
                <a:cs typeface="Calibri"/>
              </a:endParaRPr>
            </a:p>
            <a:p>
              <a:pPr algn="ctr"/>
              <a:r>
                <a:rPr lang="en-US" sz="2000" i="1" dirty="0">
                  <a:latin typeface="Calibri"/>
                  <a:cs typeface="Calibri"/>
                </a:rPr>
                <a:t>Over 200 universities with 40/100Gb Connectivity</a:t>
              </a:r>
            </a:p>
            <a:p>
              <a:pPr algn="ctr"/>
              <a:endParaRPr lang="en-US" sz="2000" i="1" dirty="0">
                <a:latin typeface="Calibri"/>
                <a:cs typeface="Calibri"/>
              </a:endParaRPr>
            </a:p>
            <a:p>
              <a:pPr algn="ctr"/>
              <a:r>
                <a:rPr lang="en-US" sz="2000" i="1" dirty="0">
                  <a:latin typeface="Calibri"/>
                  <a:cs typeface="Calibri"/>
                </a:rPr>
                <a:t>Standardized</a:t>
              </a:r>
            </a:p>
          </p:txBody>
        </p:sp>
        <p:sp>
          <p:nvSpPr>
            <p:cNvPr id="10" name="Rectangle 9">
              <a:extLst>
                <a:ext uri="{FF2B5EF4-FFF2-40B4-BE49-F238E27FC236}">
                  <a16:creationId xmlns:a16="http://schemas.microsoft.com/office/drawing/2014/main" id="{54DD1723-9602-4155-AD10-9D7FAB712DC7}"/>
                </a:ext>
              </a:extLst>
            </p:cNvPr>
            <p:cNvSpPr/>
            <p:nvPr/>
          </p:nvSpPr>
          <p:spPr>
            <a:xfrm>
              <a:off x="7562452" y="2551368"/>
              <a:ext cx="3043737" cy="3324646"/>
            </a:xfrm>
            <a:prstGeom prst="rect">
              <a:avLst/>
            </a:prstGeom>
            <a:solidFill>
              <a:srgbClr val="FF6600">
                <a:alpha val="27000"/>
              </a:srgbClr>
            </a:solidFill>
            <a:ln>
              <a:noFill/>
            </a:ln>
            <a:effectLst>
              <a:outerShdw blurRad="508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alibri"/>
                <a:cs typeface="Calibri"/>
              </a:endParaRPr>
            </a:p>
            <a:p>
              <a:pPr algn="ctr"/>
              <a:r>
                <a:rPr lang="en-US" sz="2000" i="1" dirty="0">
                  <a:latin typeface="Calibri"/>
                  <a:cs typeface="Calibri"/>
                </a:rPr>
                <a:t>Largely Balkanized</a:t>
              </a:r>
            </a:p>
            <a:p>
              <a:pPr algn="ctr"/>
              <a:endParaRPr lang="en-US" sz="2000" i="1" dirty="0">
                <a:latin typeface="Calibri"/>
                <a:cs typeface="Calibri"/>
              </a:endParaRPr>
            </a:p>
            <a:p>
              <a:pPr algn="ctr"/>
              <a:endParaRPr lang="en-US" sz="2000" i="1" dirty="0">
                <a:latin typeface="Calibri"/>
                <a:cs typeface="Calibri"/>
              </a:endParaRPr>
            </a:p>
            <a:p>
              <a:pPr algn="ctr"/>
              <a:r>
                <a:rPr lang="en-US" sz="2000" i="1" dirty="0">
                  <a:latin typeface="Calibri"/>
                  <a:cs typeface="Calibri"/>
                </a:rPr>
                <a:t>Many Standards to Choose From</a:t>
              </a:r>
            </a:p>
          </p:txBody>
        </p:sp>
        <p:sp>
          <p:nvSpPr>
            <p:cNvPr id="17" name="TextBox 16">
              <a:extLst>
                <a:ext uri="{FF2B5EF4-FFF2-40B4-BE49-F238E27FC236}">
                  <a16:creationId xmlns:a16="http://schemas.microsoft.com/office/drawing/2014/main" id="{21C9530E-63C7-4391-B169-798DAD8ADAD5}"/>
                </a:ext>
              </a:extLst>
            </p:cNvPr>
            <p:cNvSpPr txBox="1"/>
            <p:nvPr/>
          </p:nvSpPr>
          <p:spPr>
            <a:xfrm>
              <a:off x="786507" y="2551368"/>
              <a:ext cx="3043736" cy="461665"/>
            </a:xfrm>
            <a:prstGeom prst="rect">
              <a:avLst/>
            </a:prstGeom>
            <a:solidFill>
              <a:schemeClr val="bg2">
                <a:lumMod val="75000"/>
                <a:alpha val="87000"/>
              </a:schemeClr>
            </a:solidFill>
            <a:ln>
              <a:noFill/>
            </a:ln>
          </p:spPr>
          <p:txBody>
            <a:bodyPr wrap="square" rtlCol="0">
              <a:spAutoFit/>
            </a:bodyPr>
            <a:lstStyle/>
            <a:p>
              <a:pPr algn="ctr"/>
              <a:endParaRPr lang="en-US" sz="2400" spc="300" dirty="0">
                <a:latin typeface="Calibri"/>
                <a:cs typeface="Calibri"/>
              </a:endParaRPr>
            </a:p>
          </p:txBody>
        </p:sp>
        <p:sp>
          <p:nvSpPr>
            <p:cNvPr id="24" name="TextBox 23">
              <a:extLst>
                <a:ext uri="{FF2B5EF4-FFF2-40B4-BE49-F238E27FC236}">
                  <a16:creationId xmlns:a16="http://schemas.microsoft.com/office/drawing/2014/main" id="{B8AA94EF-EEB2-4909-A4F0-74C4AB335A5D}"/>
                </a:ext>
              </a:extLst>
            </p:cNvPr>
            <p:cNvSpPr txBox="1"/>
            <p:nvPr/>
          </p:nvSpPr>
          <p:spPr>
            <a:xfrm>
              <a:off x="4174476" y="2551368"/>
              <a:ext cx="3043736" cy="461665"/>
            </a:xfrm>
            <a:prstGeom prst="rect">
              <a:avLst/>
            </a:prstGeom>
            <a:solidFill>
              <a:schemeClr val="bg2">
                <a:lumMod val="75000"/>
                <a:alpha val="80000"/>
              </a:schemeClr>
            </a:solidFill>
            <a:ln>
              <a:noFill/>
            </a:ln>
          </p:spPr>
          <p:txBody>
            <a:bodyPr wrap="square" rtlCol="0">
              <a:spAutoFit/>
            </a:bodyPr>
            <a:lstStyle/>
            <a:p>
              <a:pPr algn="ctr"/>
              <a:r>
                <a:rPr lang="en-US" sz="2400" spc="300" dirty="0">
                  <a:solidFill>
                    <a:srgbClr val="FFFFFF"/>
                  </a:solidFill>
                  <a:latin typeface="Calibri"/>
                  <a:cs typeface="Calibri"/>
                </a:rPr>
                <a:t>Networking</a:t>
              </a:r>
            </a:p>
          </p:txBody>
        </p:sp>
        <p:sp>
          <p:nvSpPr>
            <p:cNvPr id="25" name="TextBox 24">
              <a:extLst>
                <a:ext uri="{FF2B5EF4-FFF2-40B4-BE49-F238E27FC236}">
                  <a16:creationId xmlns:a16="http://schemas.microsoft.com/office/drawing/2014/main" id="{678D1F8B-280E-4E41-ABC5-2037B7F157A2}"/>
                </a:ext>
              </a:extLst>
            </p:cNvPr>
            <p:cNvSpPr txBox="1"/>
            <p:nvPr/>
          </p:nvSpPr>
          <p:spPr>
            <a:xfrm>
              <a:off x="7562453" y="2551368"/>
              <a:ext cx="3043736" cy="461665"/>
            </a:xfrm>
            <a:prstGeom prst="rect">
              <a:avLst/>
            </a:prstGeom>
            <a:solidFill>
              <a:schemeClr val="bg2">
                <a:lumMod val="75000"/>
                <a:alpha val="80000"/>
              </a:schemeClr>
            </a:solidFill>
            <a:ln>
              <a:noFill/>
            </a:ln>
          </p:spPr>
          <p:txBody>
            <a:bodyPr wrap="square" rtlCol="0">
              <a:spAutoFit/>
            </a:bodyPr>
            <a:lstStyle/>
            <a:p>
              <a:pPr algn="ctr"/>
              <a:r>
                <a:rPr lang="en-US" sz="2400" spc="300" dirty="0">
                  <a:solidFill>
                    <a:srgbClr val="FFFFFF"/>
                  </a:solidFill>
                  <a:latin typeface="Calibri"/>
                  <a:cs typeface="Calibri"/>
                </a:rPr>
                <a:t>Storage</a:t>
              </a:r>
            </a:p>
          </p:txBody>
        </p:sp>
        <p:sp>
          <p:nvSpPr>
            <p:cNvPr id="13" name="TextBox 12">
              <a:extLst>
                <a:ext uri="{FF2B5EF4-FFF2-40B4-BE49-F238E27FC236}">
                  <a16:creationId xmlns:a16="http://schemas.microsoft.com/office/drawing/2014/main" id="{20CF2579-44DB-E640-8B09-5F129D63EAC1}"/>
                </a:ext>
              </a:extLst>
            </p:cNvPr>
            <p:cNvSpPr txBox="1"/>
            <p:nvPr/>
          </p:nvSpPr>
          <p:spPr>
            <a:xfrm>
              <a:off x="799665" y="2551368"/>
              <a:ext cx="3043736" cy="461665"/>
            </a:xfrm>
            <a:prstGeom prst="rect">
              <a:avLst/>
            </a:prstGeom>
            <a:solidFill>
              <a:schemeClr val="bg2">
                <a:lumMod val="75000"/>
                <a:alpha val="80000"/>
              </a:schemeClr>
            </a:solidFill>
            <a:ln>
              <a:noFill/>
            </a:ln>
          </p:spPr>
          <p:txBody>
            <a:bodyPr wrap="square" rtlCol="0">
              <a:spAutoFit/>
            </a:bodyPr>
            <a:lstStyle/>
            <a:p>
              <a:pPr algn="ctr"/>
              <a:r>
                <a:rPr lang="en-US" sz="2400" spc="300" dirty="0">
                  <a:solidFill>
                    <a:srgbClr val="FFFFFF"/>
                  </a:solidFill>
                  <a:latin typeface="Calibri"/>
                  <a:cs typeface="Calibri"/>
                </a:rPr>
                <a:t>Computation</a:t>
              </a:r>
            </a:p>
          </p:txBody>
        </p:sp>
      </p:grpSp>
    </p:spTree>
    <p:extLst>
      <p:ext uri="{BB962C8B-B14F-4D97-AF65-F5344CB8AC3E}">
        <p14:creationId xmlns:p14="http://schemas.microsoft.com/office/powerpoint/2010/main" val="154662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61"/>
          <p:cNvSpPr txBox="1">
            <a:spLocks noGrp="1"/>
          </p:cNvSpPr>
          <p:nvPr>
            <p:ph type="title"/>
          </p:nvPr>
        </p:nvSpPr>
        <p:spPr>
          <a:xfrm>
            <a:off x="680321" y="753228"/>
            <a:ext cx="9613800" cy="1080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Alerting - Slack</a:t>
            </a:r>
            <a:endParaRPr/>
          </a:p>
        </p:txBody>
      </p:sp>
      <p:pic>
        <p:nvPicPr>
          <p:cNvPr id="1290" name="Google Shape;1290;p61"/>
          <p:cNvPicPr preferRelativeResize="0"/>
          <p:nvPr/>
        </p:nvPicPr>
        <p:blipFill>
          <a:blip r:embed="rId3">
            <a:alphaModFix/>
          </a:blip>
          <a:stretch>
            <a:fillRect/>
          </a:stretch>
        </p:blipFill>
        <p:spPr>
          <a:xfrm>
            <a:off x="1981188" y="2015425"/>
            <a:ext cx="7012076" cy="46324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94"/>
        <p:cNvGrpSpPr/>
        <p:nvPr/>
      </p:nvGrpSpPr>
      <p:grpSpPr>
        <a:xfrm>
          <a:off x="0" y="0"/>
          <a:ext cx="0" cy="0"/>
          <a:chOff x="0" y="0"/>
          <a:chExt cx="0" cy="0"/>
        </a:xfrm>
      </p:grpSpPr>
      <p:sp>
        <p:nvSpPr>
          <p:cNvPr id="1295" name="Google Shape;1295;p62"/>
          <p:cNvSpPr txBox="1">
            <a:spLocks noGrp="1"/>
          </p:cNvSpPr>
          <p:nvPr>
            <p:ph type="title"/>
          </p:nvPr>
        </p:nvSpPr>
        <p:spPr>
          <a:xfrm>
            <a:off x="680322" y="2869895"/>
            <a:ext cx="9613800" cy="10908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chemeClr val="lt1"/>
              </a:buClr>
              <a:buSzPts val="3600"/>
              <a:buFont typeface="Calibri"/>
              <a:buNone/>
            </a:pPr>
            <a:r>
              <a:rPr lang="en-US"/>
              <a:t>Web Applications</a:t>
            </a:r>
            <a:endParaRPr/>
          </a:p>
        </p:txBody>
      </p:sp>
      <p:sp>
        <p:nvSpPr>
          <p:cNvPr id="1296" name="Google Shape;1296;p62"/>
          <p:cNvSpPr txBox="1">
            <a:spLocks noGrp="1"/>
          </p:cNvSpPr>
          <p:nvPr>
            <p:ph type="body" idx="1"/>
          </p:nvPr>
        </p:nvSpPr>
        <p:spPr>
          <a:xfrm>
            <a:off x="680322" y="4232171"/>
            <a:ext cx="9613800" cy="17040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0"/>
              </a:spcBef>
              <a:spcAft>
                <a:spcPts val="0"/>
              </a:spcAft>
              <a:buClr>
                <a:schemeClr val="lt1"/>
              </a:buClr>
              <a:buSzPts val="2000"/>
              <a:buNone/>
            </a:pPr>
            <a:r>
              <a:rPr lang="en-US"/>
              <a:t>Storage Portal and Website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02" name="Google Shape;1302;p63"/>
          <p:cNvSpPr txBox="1">
            <a:spLocks noGrp="1"/>
          </p:cNvSpPr>
          <p:nvPr>
            <p:ph type="title"/>
          </p:nvPr>
        </p:nvSpPr>
        <p:spPr>
          <a:xfrm>
            <a:off x="680321" y="753228"/>
            <a:ext cx="9613800" cy="1080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Storage Portal - Architecture</a:t>
            </a:r>
            <a:endParaRPr/>
          </a:p>
        </p:txBody>
      </p:sp>
      <p:sp>
        <p:nvSpPr>
          <p:cNvPr id="1303" name="Google Shape;1303;p63"/>
          <p:cNvSpPr txBox="1"/>
          <p:nvPr/>
        </p:nvSpPr>
        <p:spPr>
          <a:xfrm>
            <a:off x="419050" y="2288675"/>
            <a:ext cx="32637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rgbClr val="FFFFFF"/>
                </a:solidFill>
                <a:latin typeface="Calibri"/>
                <a:ea typeface="Calibri"/>
                <a:cs typeface="Calibri"/>
                <a:sym typeface="Calibri"/>
              </a:rPr>
              <a:t>Four User Communities:</a:t>
            </a:r>
            <a:endParaRPr sz="1800">
              <a:solidFill>
                <a:srgbClr val="FFFFFF"/>
              </a:solidFill>
              <a:latin typeface="Calibri"/>
              <a:ea typeface="Calibri"/>
              <a:cs typeface="Calibri"/>
              <a:sym typeface="Calibri"/>
            </a:endParaRPr>
          </a:p>
          <a:p>
            <a:pPr marL="457200" lvl="0" indent="-342900" algn="l" rtl="0">
              <a:spcBef>
                <a:spcPts val="0"/>
              </a:spcBef>
              <a:spcAft>
                <a:spcPts val="0"/>
              </a:spcAft>
              <a:buClr>
                <a:srgbClr val="FFFFFF"/>
              </a:buClr>
              <a:buSzPts val="1800"/>
              <a:buFont typeface="Calibri"/>
              <a:buChar char="●"/>
            </a:pPr>
            <a:r>
              <a:rPr lang="en-US" sz="1800">
                <a:solidFill>
                  <a:srgbClr val="FFFFFF"/>
                </a:solidFill>
                <a:latin typeface="Calibri"/>
                <a:ea typeface="Calibri"/>
                <a:cs typeface="Calibri"/>
                <a:sym typeface="Calibri"/>
              </a:rPr>
              <a:t>End User</a:t>
            </a:r>
            <a:endParaRPr sz="1800">
              <a:solidFill>
                <a:srgbClr val="FFFFFF"/>
              </a:solidFill>
              <a:latin typeface="Calibri"/>
              <a:ea typeface="Calibri"/>
              <a:cs typeface="Calibri"/>
              <a:sym typeface="Calibri"/>
            </a:endParaRPr>
          </a:p>
          <a:p>
            <a:pPr marL="457200" lvl="0" indent="-342900" algn="l" rtl="0">
              <a:spcBef>
                <a:spcPts val="0"/>
              </a:spcBef>
              <a:spcAft>
                <a:spcPts val="0"/>
              </a:spcAft>
              <a:buClr>
                <a:srgbClr val="FFFFFF"/>
              </a:buClr>
              <a:buSzPts val="1800"/>
              <a:buFont typeface="Calibri"/>
              <a:buChar char="●"/>
            </a:pPr>
            <a:r>
              <a:rPr lang="en-US" sz="1800">
                <a:solidFill>
                  <a:srgbClr val="FFFFFF"/>
                </a:solidFill>
                <a:latin typeface="Calibri"/>
                <a:ea typeface="Calibri"/>
                <a:cs typeface="Calibri"/>
                <a:sym typeface="Calibri"/>
              </a:rPr>
              <a:t>Data Manager</a:t>
            </a:r>
            <a:endParaRPr sz="1800">
              <a:solidFill>
                <a:srgbClr val="FFFFFF"/>
              </a:solidFill>
              <a:latin typeface="Calibri"/>
              <a:ea typeface="Calibri"/>
              <a:cs typeface="Calibri"/>
              <a:sym typeface="Calibri"/>
            </a:endParaRPr>
          </a:p>
          <a:p>
            <a:pPr marL="457200" lvl="0" indent="-342900" algn="l" rtl="0">
              <a:spcBef>
                <a:spcPts val="0"/>
              </a:spcBef>
              <a:spcAft>
                <a:spcPts val="0"/>
              </a:spcAft>
              <a:buClr>
                <a:srgbClr val="FFFFFF"/>
              </a:buClr>
              <a:buSzPts val="1800"/>
              <a:buFont typeface="Calibri"/>
              <a:buChar char="●"/>
            </a:pPr>
            <a:r>
              <a:rPr lang="en-US" sz="1800">
                <a:solidFill>
                  <a:srgbClr val="FFFFFF"/>
                </a:solidFill>
                <a:latin typeface="Calibri"/>
                <a:ea typeface="Calibri"/>
                <a:cs typeface="Calibri"/>
                <a:sym typeface="Calibri"/>
              </a:rPr>
              <a:t>Data Curator</a:t>
            </a:r>
            <a:endParaRPr sz="1800">
              <a:solidFill>
                <a:srgbClr val="FFFFFF"/>
              </a:solidFill>
              <a:latin typeface="Calibri"/>
              <a:ea typeface="Calibri"/>
              <a:cs typeface="Calibri"/>
              <a:sym typeface="Calibri"/>
            </a:endParaRPr>
          </a:p>
          <a:p>
            <a:pPr marL="457200" lvl="0" indent="-342900" algn="l" rtl="0">
              <a:spcBef>
                <a:spcPts val="0"/>
              </a:spcBef>
              <a:spcAft>
                <a:spcPts val="0"/>
              </a:spcAft>
              <a:buClr>
                <a:srgbClr val="FFFFFF"/>
              </a:buClr>
              <a:buSzPts val="1800"/>
              <a:buFont typeface="Calibri"/>
              <a:buChar char="●"/>
            </a:pPr>
            <a:r>
              <a:rPr lang="en-US" sz="1800">
                <a:solidFill>
                  <a:srgbClr val="FFFFFF"/>
                </a:solidFill>
                <a:latin typeface="Calibri"/>
                <a:ea typeface="Calibri"/>
                <a:cs typeface="Calibri"/>
                <a:sym typeface="Calibri"/>
              </a:rPr>
              <a:t>OSN Administrator</a:t>
            </a:r>
            <a:endParaRPr sz="1800">
              <a:solidFill>
                <a:srgbClr val="FFFFFF"/>
              </a:solidFill>
              <a:latin typeface="Calibri"/>
              <a:ea typeface="Calibri"/>
              <a:cs typeface="Calibri"/>
              <a:sym typeface="Calibri"/>
            </a:endParaRPr>
          </a:p>
        </p:txBody>
      </p:sp>
      <p:pic>
        <p:nvPicPr>
          <p:cNvPr id="1304" name="Google Shape;1304;p63"/>
          <p:cNvPicPr preferRelativeResize="0"/>
          <p:nvPr/>
        </p:nvPicPr>
        <p:blipFill>
          <a:blip r:embed="rId3">
            <a:alphaModFix/>
          </a:blip>
          <a:stretch>
            <a:fillRect/>
          </a:stretch>
        </p:blipFill>
        <p:spPr>
          <a:xfrm>
            <a:off x="4434250" y="2062728"/>
            <a:ext cx="3773651" cy="471907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09"/>
        <p:cNvGrpSpPr/>
        <p:nvPr/>
      </p:nvGrpSpPr>
      <p:grpSpPr>
        <a:xfrm>
          <a:off x="0" y="0"/>
          <a:ext cx="0" cy="0"/>
          <a:chOff x="0" y="0"/>
          <a:chExt cx="0" cy="0"/>
        </a:xfrm>
      </p:grpSpPr>
      <p:sp>
        <p:nvSpPr>
          <p:cNvPr id="1310" name="Google Shape;1310;p64"/>
          <p:cNvSpPr txBox="1">
            <a:spLocks noGrp="1"/>
          </p:cNvSpPr>
          <p:nvPr>
            <p:ph type="title"/>
          </p:nvPr>
        </p:nvSpPr>
        <p:spPr>
          <a:xfrm>
            <a:off x="680321" y="753228"/>
            <a:ext cx="9613800" cy="1080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Storage Portal- End User / Key Distribution</a:t>
            </a:r>
            <a:endParaRPr/>
          </a:p>
        </p:txBody>
      </p:sp>
      <p:pic>
        <p:nvPicPr>
          <p:cNvPr id="1311" name="Google Shape;1311;p64"/>
          <p:cNvPicPr preferRelativeResize="0"/>
          <p:nvPr/>
        </p:nvPicPr>
        <p:blipFill>
          <a:blip r:embed="rId3">
            <a:alphaModFix/>
          </a:blip>
          <a:stretch>
            <a:fillRect/>
          </a:stretch>
        </p:blipFill>
        <p:spPr>
          <a:xfrm>
            <a:off x="1350450" y="2080853"/>
            <a:ext cx="9814952" cy="471907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16"/>
        <p:cNvGrpSpPr/>
        <p:nvPr/>
      </p:nvGrpSpPr>
      <p:grpSpPr>
        <a:xfrm>
          <a:off x="0" y="0"/>
          <a:ext cx="0" cy="0"/>
          <a:chOff x="0" y="0"/>
          <a:chExt cx="0" cy="0"/>
        </a:xfrm>
      </p:grpSpPr>
      <p:sp>
        <p:nvSpPr>
          <p:cNvPr id="1317" name="Google Shape;1317;p65"/>
          <p:cNvSpPr txBox="1">
            <a:spLocks noGrp="1"/>
          </p:cNvSpPr>
          <p:nvPr>
            <p:ph type="title"/>
          </p:nvPr>
        </p:nvSpPr>
        <p:spPr>
          <a:xfrm>
            <a:off x="680321" y="753228"/>
            <a:ext cx="9613800" cy="1080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Storage Portal - End User Data Access</a:t>
            </a:r>
            <a:endParaRPr/>
          </a:p>
        </p:txBody>
      </p:sp>
      <p:pic>
        <p:nvPicPr>
          <p:cNvPr id="1318" name="Google Shape;1318;p65"/>
          <p:cNvPicPr preferRelativeResize="0"/>
          <p:nvPr/>
        </p:nvPicPr>
        <p:blipFill>
          <a:blip r:embed="rId3">
            <a:alphaModFix/>
          </a:blip>
          <a:stretch>
            <a:fillRect/>
          </a:stretch>
        </p:blipFill>
        <p:spPr>
          <a:xfrm>
            <a:off x="80428" y="2289575"/>
            <a:ext cx="3598351" cy="3542127"/>
          </a:xfrm>
          <a:prstGeom prst="rect">
            <a:avLst/>
          </a:prstGeom>
          <a:noFill/>
          <a:ln>
            <a:noFill/>
          </a:ln>
        </p:spPr>
      </p:pic>
      <p:pic>
        <p:nvPicPr>
          <p:cNvPr id="1319" name="Google Shape;1319;p65"/>
          <p:cNvPicPr preferRelativeResize="0"/>
          <p:nvPr/>
        </p:nvPicPr>
        <p:blipFill>
          <a:blip r:embed="rId4">
            <a:alphaModFix/>
          </a:blip>
          <a:stretch>
            <a:fillRect/>
          </a:stretch>
        </p:blipFill>
        <p:spPr>
          <a:xfrm>
            <a:off x="3772535" y="2310160"/>
            <a:ext cx="4290350" cy="2694876"/>
          </a:xfrm>
          <a:prstGeom prst="rect">
            <a:avLst/>
          </a:prstGeom>
          <a:noFill/>
          <a:ln>
            <a:noFill/>
          </a:ln>
        </p:spPr>
      </p:pic>
      <p:pic>
        <p:nvPicPr>
          <p:cNvPr id="1320" name="Google Shape;1320;p65"/>
          <p:cNvPicPr preferRelativeResize="0"/>
          <p:nvPr/>
        </p:nvPicPr>
        <p:blipFill>
          <a:blip r:embed="rId5">
            <a:alphaModFix/>
          </a:blip>
          <a:stretch>
            <a:fillRect/>
          </a:stretch>
        </p:blipFill>
        <p:spPr>
          <a:xfrm>
            <a:off x="8158801" y="2327900"/>
            <a:ext cx="3854675" cy="2428551"/>
          </a:xfrm>
          <a:prstGeom prst="rect">
            <a:avLst/>
          </a:prstGeom>
          <a:noFill/>
          <a:ln>
            <a:noFill/>
          </a:ln>
        </p:spPr>
      </p:pic>
      <p:sp>
        <p:nvSpPr>
          <p:cNvPr id="1321" name="Google Shape;1321;p65"/>
          <p:cNvSpPr txBox="1"/>
          <p:nvPr/>
        </p:nvSpPr>
        <p:spPr>
          <a:xfrm>
            <a:off x="948400" y="5907350"/>
            <a:ext cx="1862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lt1"/>
                </a:solidFill>
                <a:latin typeface="Calibri"/>
                <a:ea typeface="Calibri"/>
                <a:cs typeface="Calibri"/>
                <a:sym typeface="Calibri"/>
              </a:rPr>
              <a:t>Built-in Object Browser</a:t>
            </a:r>
            <a:endParaRPr>
              <a:solidFill>
                <a:schemeClr val="lt1"/>
              </a:solidFill>
              <a:latin typeface="Calibri"/>
              <a:ea typeface="Calibri"/>
              <a:cs typeface="Calibri"/>
              <a:sym typeface="Calibri"/>
            </a:endParaRPr>
          </a:p>
        </p:txBody>
      </p:sp>
      <p:sp>
        <p:nvSpPr>
          <p:cNvPr id="1322" name="Google Shape;1322;p65"/>
          <p:cNvSpPr txBox="1"/>
          <p:nvPr/>
        </p:nvSpPr>
        <p:spPr>
          <a:xfrm>
            <a:off x="4556025" y="5859400"/>
            <a:ext cx="18624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solidFill>
                  <a:schemeClr val="lt1"/>
                </a:solidFill>
                <a:latin typeface="Calibri"/>
                <a:ea typeface="Calibri"/>
                <a:cs typeface="Calibri"/>
                <a:sym typeface="Calibri"/>
              </a:rPr>
              <a:t>Cloud Storage GUI Client</a:t>
            </a:r>
            <a:endParaRPr>
              <a:solidFill>
                <a:schemeClr val="lt1"/>
              </a:solidFill>
              <a:latin typeface="Calibri"/>
              <a:ea typeface="Calibri"/>
              <a:cs typeface="Calibri"/>
              <a:sym typeface="Calibri"/>
            </a:endParaRPr>
          </a:p>
        </p:txBody>
      </p:sp>
      <p:sp>
        <p:nvSpPr>
          <p:cNvPr id="1323" name="Google Shape;1323;p65"/>
          <p:cNvSpPr txBox="1"/>
          <p:nvPr/>
        </p:nvSpPr>
        <p:spPr>
          <a:xfrm>
            <a:off x="9154938" y="5799650"/>
            <a:ext cx="18624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solidFill>
                  <a:schemeClr val="lt1"/>
                </a:solidFill>
                <a:latin typeface="Calibri"/>
                <a:ea typeface="Calibri"/>
                <a:cs typeface="Calibri"/>
                <a:sym typeface="Calibri"/>
              </a:rPr>
              <a:t>Cloud Storage Command Line Client</a:t>
            </a:r>
            <a:endParaRPr>
              <a:solidFill>
                <a:schemeClr val="lt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sp>
        <p:nvSpPr>
          <p:cNvPr id="1329" name="Google Shape;1329;p66"/>
          <p:cNvSpPr txBox="1">
            <a:spLocks noGrp="1"/>
          </p:cNvSpPr>
          <p:nvPr>
            <p:ph type="title"/>
          </p:nvPr>
        </p:nvSpPr>
        <p:spPr>
          <a:xfrm>
            <a:off x="680321" y="753228"/>
            <a:ext cx="9613800" cy="1080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Storage Portal - Datamanager</a:t>
            </a:r>
            <a:endParaRPr/>
          </a:p>
        </p:txBody>
      </p:sp>
      <p:pic>
        <p:nvPicPr>
          <p:cNvPr id="1330" name="Google Shape;1330;p66"/>
          <p:cNvPicPr preferRelativeResize="0"/>
          <p:nvPr/>
        </p:nvPicPr>
        <p:blipFill>
          <a:blip r:embed="rId3">
            <a:alphaModFix/>
          </a:blip>
          <a:stretch>
            <a:fillRect/>
          </a:stretch>
        </p:blipFill>
        <p:spPr>
          <a:xfrm>
            <a:off x="381000" y="2062728"/>
            <a:ext cx="11395959" cy="471907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35"/>
        <p:cNvGrpSpPr/>
        <p:nvPr/>
      </p:nvGrpSpPr>
      <p:grpSpPr>
        <a:xfrm>
          <a:off x="0" y="0"/>
          <a:ext cx="0" cy="0"/>
          <a:chOff x="0" y="0"/>
          <a:chExt cx="0" cy="0"/>
        </a:xfrm>
      </p:grpSpPr>
      <p:sp>
        <p:nvSpPr>
          <p:cNvPr id="1336" name="Google Shape;1336;p67"/>
          <p:cNvSpPr txBox="1">
            <a:spLocks noGrp="1"/>
          </p:cNvSpPr>
          <p:nvPr>
            <p:ph type="title"/>
          </p:nvPr>
        </p:nvSpPr>
        <p:spPr>
          <a:xfrm>
            <a:off x="680321" y="753228"/>
            <a:ext cx="9613800" cy="1080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Storage Portal - Data Curator</a:t>
            </a:r>
            <a:endParaRPr/>
          </a:p>
        </p:txBody>
      </p:sp>
      <p:sp>
        <p:nvSpPr>
          <p:cNvPr id="1337" name="Google Shape;1337;p67"/>
          <p:cNvSpPr/>
          <p:nvPr/>
        </p:nvSpPr>
        <p:spPr>
          <a:xfrm>
            <a:off x="5226525" y="3820450"/>
            <a:ext cx="826200" cy="441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7"/>
          <p:cNvSpPr txBox="1"/>
          <p:nvPr/>
        </p:nvSpPr>
        <p:spPr>
          <a:xfrm>
            <a:off x="1465100" y="6502025"/>
            <a:ext cx="17424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solidFill>
                  <a:srgbClr val="FFFFFF"/>
                </a:solidFill>
                <a:latin typeface="Calibri"/>
                <a:ea typeface="Calibri"/>
                <a:cs typeface="Calibri"/>
                <a:sym typeface="Calibri"/>
              </a:rPr>
              <a:t>Landing Page Editor</a:t>
            </a:r>
            <a:endParaRPr sz="1500">
              <a:solidFill>
                <a:srgbClr val="FFFFFF"/>
              </a:solidFill>
              <a:latin typeface="Calibri"/>
              <a:ea typeface="Calibri"/>
              <a:cs typeface="Calibri"/>
              <a:sym typeface="Calibri"/>
            </a:endParaRPr>
          </a:p>
        </p:txBody>
      </p:sp>
      <p:sp>
        <p:nvSpPr>
          <p:cNvPr id="1339" name="Google Shape;1339;p67"/>
          <p:cNvSpPr txBox="1"/>
          <p:nvPr/>
        </p:nvSpPr>
        <p:spPr>
          <a:xfrm>
            <a:off x="8327775" y="6499758"/>
            <a:ext cx="12582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solidFill>
                  <a:srgbClr val="FFFFFF"/>
                </a:solidFill>
                <a:latin typeface="Calibri"/>
                <a:ea typeface="Calibri"/>
                <a:cs typeface="Calibri"/>
                <a:sym typeface="Calibri"/>
              </a:rPr>
              <a:t>Landing Page </a:t>
            </a:r>
            <a:endParaRPr sz="1500">
              <a:solidFill>
                <a:srgbClr val="FFFFFF"/>
              </a:solidFill>
              <a:latin typeface="Calibri"/>
              <a:ea typeface="Calibri"/>
              <a:cs typeface="Calibri"/>
              <a:sym typeface="Calibri"/>
            </a:endParaRPr>
          </a:p>
        </p:txBody>
      </p:sp>
      <p:pic>
        <p:nvPicPr>
          <p:cNvPr id="1340" name="Google Shape;1340;p67"/>
          <p:cNvPicPr preferRelativeResize="0"/>
          <p:nvPr/>
        </p:nvPicPr>
        <p:blipFill>
          <a:blip r:embed="rId3">
            <a:alphaModFix/>
          </a:blip>
          <a:stretch>
            <a:fillRect/>
          </a:stretch>
        </p:blipFill>
        <p:spPr>
          <a:xfrm>
            <a:off x="7027675" y="2103525"/>
            <a:ext cx="3666152" cy="4421827"/>
          </a:xfrm>
          <a:prstGeom prst="rect">
            <a:avLst/>
          </a:prstGeom>
          <a:noFill/>
          <a:ln>
            <a:noFill/>
          </a:ln>
        </p:spPr>
      </p:pic>
      <p:pic>
        <p:nvPicPr>
          <p:cNvPr id="1341" name="Google Shape;1341;p67"/>
          <p:cNvPicPr preferRelativeResize="0"/>
          <p:nvPr/>
        </p:nvPicPr>
        <p:blipFill>
          <a:blip r:embed="rId4">
            <a:alphaModFix/>
          </a:blip>
          <a:stretch>
            <a:fillRect/>
          </a:stretch>
        </p:blipFill>
        <p:spPr>
          <a:xfrm>
            <a:off x="680325" y="2115188"/>
            <a:ext cx="3666150" cy="4398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46"/>
        <p:cNvGrpSpPr/>
        <p:nvPr/>
      </p:nvGrpSpPr>
      <p:grpSpPr>
        <a:xfrm>
          <a:off x="0" y="0"/>
          <a:ext cx="0" cy="0"/>
          <a:chOff x="0" y="0"/>
          <a:chExt cx="0" cy="0"/>
        </a:xfrm>
      </p:grpSpPr>
      <p:sp>
        <p:nvSpPr>
          <p:cNvPr id="1347" name="Google Shape;1347;p68"/>
          <p:cNvSpPr txBox="1">
            <a:spLocks noGrp="1"/>
          </p:cNvSpPr>
          <p:nvPr>
            <p:ph type="title"/>
          </p:nvPr>
        </p:nvSpPr>
        <p:spPr>
          <a:xfrm>
            <a:off x="680321" y="753228"/>
            <a:ext cx="9613800" cy="1080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Storage Portal - OSN Administrator (Manual)</a:t>
            </a:r>
            <a:endParaRPr/>
          </a:p>
        </p:txBody>
      </p:sp>
      <p:pic>
        <p:nvPicPr>
          <p:cNvPr id="1348" name="Google Shape;1348;p68"/>
          <p:cNvPicPr preferRelativeResize="0"/>
          <p:nvPr/>
        </p:nvPicPr>
        <p:blipFill>
          <a:blip r:embed="rId3">
            <a:alphaModFix/>
          </a:blip>
          <a:stretch>
            <a:fillRect/>
          </a:stretch>
        </p:blipFill>
        <p:spPr>
          <a:xfrm>
            <a:off x="8352250" y="4556317"/>
            <a:ext cx="3416171" cy="2235501"/>
          </a:xfrm>
          <a:prstGeom prst="rect">
            <a:avLst/>
          </a:prstGeom>
          <a:noFill/>
          <a:ln>
            <a:noFill/>
          </a:ln>
        </p:spPr>
      </p:pic>
      <p:pic>
        <p:nvPicPr>
          <p:cNvPr id="1349" name="Google Shape;1349;p68"/>
          <p:cNvPicPr preferRelativeResize="0"/>
          <p:nvPr/>
        </p:nvPicPr>
        <p:blipFill>
          <a:blip r:embed="rId4">
            <a:alphaModFix/>
          </a:blip>
          <a:stretch>
            <a:fillRect/>
          </a:stretch>
        </p:blipFill>
        <p:spPr>
          <a:xfrm>
            <a:off x="2083800" y="2189900"/>
            <a:ext cx="3536973" cy="2241726"/>
          </a:xfrm>
          <a:prstGeom prst="rect">
            <a:avLst/>
          </a:prstGeom>
          <a:noFill/>
          <a:ln>
            <a:noFill/>
          </a:ln>
        </p:spPr>
      </p:pic>
      <p:sp>
        <p:nvSpPr>
          <p:cNvPr id="1350" name="Google Shape;1350;p68"/>
          <p:cNvSpPr txBox="1"/>
          <p:nvPr/>
        </p:nvSpPr>
        <p:spPr>
          <a:xfrm>
            <a:off x="536800" y="3174500"/>
            <a:ext cx="135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lt1"/>
                </a:solidFill>
                <a:latin typeface="Calibri"/>
                <a:ea typeface="Calibri"/>
                <a:cs typeface="Calibri"/>
                <a:sym typeface="Calibri"/>
              </a:rPr>
              <a:t>Create Projects</a:t>
            </a:r>
            <a:endParaRPr>
              <a:solidFill>
                <a:schemeClr val="lt1"/>
              </a:solidFill>
              <a:latin typeface="Calibri"/>
              <a:ea typeface="Calibri"/>
              <a:cs typeface="Calibri"/>
              <a:sym typeface="Calibri"/>
            </a:endParaRPr>
          </a:p>
        </p:txBody>
      </p:sp>
      <p:sp>
        <p:nvSpPr>
          <p:cNvPr id="1351" name="Google Shape;1351;p68"/>
          <p:cNvSpPr/>
          <p:nvPr/>
        </p:nvSpPr>
        <p:spPr>
          <a:xfrm>
            <a:off x="638600" y="3919400"/>
            <a:ext cx="268500" cy="7188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8"/>
          <p:cNvSpPr txBox="1"/>
          <p:nvPr/>
        </p:nvSpPr>
        <p:spPr>
          <a:xfrm>
            <a:off x="578150" y="4915075"/>
            <a:ext cx="13512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lt1"/>
                </a:solidFill>
                <a:latin typeface="Calibri"/>
                <a:ea typeface="Calibri"/>
                <a:cs typeface="Calibri"/>
                <a:sym typeface="Calibri"/>
              </a:rPr>
              <a:t>Assign Datamanagers to projects</a:t>
            </a:r>
            <a:endParaRPr>
              <a:solidFill>
                <a:schemeClr val="lt1"/>
              </a:solidFill>
              <a:latin typeface="Calibri"/>
              <a:ea typeface="Calibri"/>
              <a:cs typeface="Calibri"/>
              <a:sym typeface="Calibri"/>
            </a:endParaRPr>
          </a:p>
        </p:txBody>
      </p:sp>
      <p:sp>
        <p:nvSpPr>
          <p:cNvPr id="1353" name="Google Shape;1353;p68"/>
          <p:cNvSpPr/>
          <p:nvPr/>
        </p:nvSpPr>
        <p:spPr>
          <a:xfrm rot="-7659031">
            <a:off x="6439575" y="3692793"/>
            <a:ext cx="268645" cy="1000116"/>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8"/>
          <p:cNvSpPr txBox="1"/>
          <p:nvPr/>
        </p:nvSpPr>
        <p:spPr>
          <a:xfrm>
            <a:off x="7031725" y="3088100"/>
            <a:ext cx="13512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lt1"/>
                </a:solidFill>
                <a:latin typeface="Calibri"/>
                <a:ea typeface="Calibri"/>
                <a:cs typeface="Calibri"/>
                <a:sym typeface="Calibri"/>
              </a:rPr>
              <a:t>Create/Assign buckets to projects</a:t>
            </a:r>
            <a:endParaRPr>
              <a:solidFill>
                <a:schemeClr val="lt1"/>
              </a:solidFill>
              <a:latin typeface="Calibri"/>
              <a:ea typeface="Calibri"/>
              <a:cs typeface="Calibri"/>
              <a:sym typeface="Calibri"/>
            </a:endParaRPr>
          </a:p>
        </p:txBody>
      </p:sp>
      <p:sp>
        <p:nvSpPr>
          <p:cNvPr id="1355" name="Google Shape;1355;p68"/>
          <p:cNvSpPr/>
          <p:nvPr/>
        </p:nvSpPr>
        <p:spPr>
          <a:xfrm>
            <a:off x="7372725" y="4383650"/>
            <a:ext cx="268500" cy="7188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8"/>
          <p:cNvSpPr txBox="1"/>
          <p:nvPr/>
        </p:nvSpPr>
        <p:spPr>
          <a:xfrm>
            <a:off x="7140025" y="5403288"/>
            <a:ext cx="1004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lt1"/>
                </a:solidFill>
                <a:latin typeface="Calibri"/>
                <a:ea typeface="Calibri"/>
                <a:cs typeface="Calibri"/>
                <a:sym typeface="Calibri"/>
              </a:rPr>
              <a:t>Manage buckets</a:t>
            </a:r>
            <a:endParaRPr>
              <a:solidFill>
                <a:schemeClr val="lt1"/>
              </a:solidFill>
              <a:latin typeface="Calibri"/>
              <a:ea typeface="Calibri"/>
              <a:cs typeface="Calibri"/>
              <a:sym typeface="Calibri"/>
            </a:endParaRPr>
          </a:p>
        </p:txBody>
      </p:sp>
      <p:pic>
        <p:nvPicPr>
          <p:cNvPr id="1357" name="Google Shape;1357;p68"/>
          <p:cNvPicPr preferRelativeResize="0"/>
          <p:nvPr/>
        </p:nvPicPr>
        <p:blipFill>
          <a:blip r:embed="rId5">
            <a:alphaModFix/>
          </a:blip>
          <a:stretch>
            <a:fillRect/>
          </a:stretch>
        </p:blipFill>
        <p:spPr>
          <a:xfrm>
            <a:off x="2081750" y="4757151"/>
            <a:ext cx="4705254" cy="1948448"/>
          </a:xfrm>
          <a:prstGeom prst="rect">
            <a:avLst/>
          </a:prstGeom>
          <a:noFill/>
          <a:ln>
            <a:noFill/>
          </a:ln>
        </p:spPr>
      </p:pic>
      <p:pic>
        <p:nvPicPr>
          <p:cNvPr id="1358" name="Google Shape;1358;p68"/>
          <p:cNvPicPr preferRelativeResize="0"/>
          <p:nvPr/>
        </p:nvPicPr>
        <p:blipFill>
          <a:blip r:embed="rId6">
            <a:alphaModFix/>
          </a:blip>
          <a:stretch>
            <a:fillRect/>
          </a:stretch>
        </p:blipFill>
        <p:spPr>
          <a:xfrm>
            <a:off x="8352250" y="2189903"/>
            <a:ext cx="3504275" cy="221482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69"/>
          <p:cNvSpPr txBox="1">
            <a:spLocks noGrp="1"/>
          </p:cNvSpPr>
          <p:nvPr>
            <p:ph type="title"/>
          </p:nvPr>
        </p:nvSpPr>
        <p:spPr>
          <a:xfrm>
            <a:off x="680321" y="753228"/>
            <a:ext cx="9613800" cy="1080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Storage Portal - OSN Administrator (XSEDE)</a:t>
            </a:r>
            <a:endParaRPr/>
          </a:p>
        </p:txBody>
      </p:sp>
      <p:pic>
        <p:nvPicPr>
          <p:cNvPr id="1365" name="Google Shape;1365;p69"/>
          <p:cNvPicPr preferRelativeResize="0"/>
          <p:nvPr/>
        </p:nvPicPr>
        <p:blipFill>
          <a:blip r:embed="rId3">
            <a:alphaModFix/>
          </a:blip>
          <a:stretch>
            <a:fillRect/>
          </a:stretch>
        </p:blipFill>
        <p:spPr>
          <a:xfrm>
            <a:off x="2816350" y="2050978"/>
            <a:ext cx="5464495" cy="471907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1370"/>
        <p:cNvGrpSpPr/>
        <p:nvPr/>
      </p:nvGrpSpPr>
      <p:grpSpPr>
        <a:xfrm>
          <a:off x="0" y="0"/>
          <a:ext cx="0" cy="0"/>
          <a:chOff x="0" y="0"/>
          <a:chExt cx="0" cy="0"/>
        </a:xfrm>
      </p:grpSpPr>
      <p:sp>
        <p:nvSpPr>
          <p:cNvPr id="1371" name="Google Shape;1371;p70"/>
          <p:cNvSpPr txBox="1">
            <a:spLocks noGrp="1"/>
          </p:cNvSpPr>
          <p:nvPr>
            <p:ph type="title"/>
          </p:nvPr>
        </p:nvSpPr>
        <p:spPr>
          <a:xfrm>
            <a:off x="680321" y="753228"/>
            <a:ext cx="9613800" cy="1080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Website</a:t>
            </a:r>
            <a:endParaRPr/>
          </a:p>
        </p:txBody>
      </p:sp>
      <p:pic>
        <p:nvPicPr>
          <p:cNvPr id="1372" name="Google Shape;1372;p70"/>
          <p:cNvPicPr preferRelativeResize="0"/>
          <p:nvPr/>
        </p:nvPicPr>
        <p:blipFill>
          <a:blip r:embed="rId3">
            <a:alphaModFix/>
          </a:blip>
          <a:stretch>
            <a:fillRect/>
          </a:stretch>
        </p:blipFill>
        <p:spPr>
          <a:xfrm>
            <a:off x="3118025" y="1986528"/>
            <a:ext cx="5037312" cy="472002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704FF-DEAD-40CA-A742-080886629E79}"/>
              </a:ext>
            </a:extLst>
          </p:cNvPr>
          <p:cNvSpPr>
            <a:spLocks noGrp="1"/>
          </p:cNvSpPr>
          <p:nvPr>
            <p:ph type="title"/>
          </p:nvPr>
        </p:nvSpPr>
        <p:spPr/>
        <p:txBody>
          <a:bodyPr/>
          <a:lstStyle/>
          <a:p>
            <a:r>
              <a:rPr lang="en-US" dirty="0"/>
              <a:t>The Open Storage Network</a:t>
            </a:r>
          </a:p>
        </p:txBody>
      </p:sp>
      <p:sp>
        <p:nvSpPr>
          <p:cNvPr id="13" name="Rectangle 12">
            <a:extLst>
              <a:ext uri="{FF2B5EF4-FFF2-40B4-BE49-F238E27FC236}">
                <a16:creationId xmlns:a16="http://schemas.microsoft.com/office/drawing/2014/main" id="{3910DC74-6E49-4AB3-8C20-313B780CD572}"/>
              </a:ext>
            </a:extLst>
          </p:cNvPr>
          <p:cNvSpPr/>
          <p:nvPr/>
        </p:nvSpPr>
        <p:spPr>
          <a:xfrm>
            <a:off x="259772" y="2437827"/>
            <a:ext cx="11720945" cy="3790155"/>
          </a:xfrm>
          <a:prstGeom prst="rect">
            <a:avLst/>
          </a:prstGeom>
          <a:solidFill>
            <a:schemeClr val="tx2">
              <a:lumMod val="25000"/>
              <a:alpha val="41000"/>
            </a:schemeClr>
          </a:solidFill>
          <a:ln>
            <a:noFill/>
          </a:ln>
          <a:effectLst>
            <a:outerShdw blurRad="215900" dist="88900" dir="8100000" sx="102000" sy="102000" algn="tr" rotWithShape="0">
              <a:prstClr val="black">
                <a:alpha val="6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4000" dirty="0"/>
              <a:t>National resource for sharing open scientific data</a:t>
            </a:r>
          </a:p>
          <a:p>
            <a:pPr marL="285750" indent="-285750">
              <a:buFont typeface="Arial" panose="020B0604020202020204" pitchFamily="34" charset="0"/>
              <a:buChar char="•"/>
            </a:pPr>
            <a:endParaRPr lang="en-US" sz="4000" dirty="0"/>
          </a:p>
          <a:p>
            <a:pPr marL="285750" indent="-285750">
              <a:buFont typeface="Arial" panose="020B0604020202020204" pitchFamily="34" charset="0"/>
              <a:buChar char="•"/>
            </a:pPr>
            <a:r>
              <a:rPr lang="en-US" sz="4000" dirty="0"/>
              <a:t>Distributed Infrastructure and Governance</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909617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76"/>
        <p:cNvGrpSpPr/>
        <p:nvPr/>
      </p:nvGrpSpPr>
      <p:grpSpPr>
        <a:xfrm>
          <a:off x="0" y="0"/>
          <a:ext cx="0" cy="0"/>
          <a:chOff x="0" y="0"/>
          <a:chExt cx="0" cy="0"/>
        </a:xfrm>
      </p:grpSpPr>
      <p:sp>
        <p:nvSpPr>
          <p:cNvPr id="1377" name="Google Shape;1377;p71"/>
          <p:cNvSpPr txBox="1">
            <a:spLocks noGrp="1"/>
          </p:cNvSpPr>
          <p:nvPr>
            <p:ph type="title"/>
          </p:nvPr>
        </p:nvSpPr>
        <p:spPr>
          <a:xfrm>
            <a:off x="680322" y="2869895"/>
            <a:ext cx="9613800" cy="10908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chemeClr val="lt1"/>
              </a:buClr>
              <a:buSzPts val="3600"/>
              <a:buFont typeface="Calibri"/>
              <a:buNone/>
            </a:pPr>
            <a:r>
              <a:rPr lang="en-US"/>
              <a:t>Adding Data Sets | Becoming an OSN Storage Site</a:t>
            </a:r>
            <a:endParaRPr/>
          </a:p>
        </p:txBody>
      </p:sp>
      <p:sp>
        <p:nvSpPr>
          <p:cNvPr id="1378" name="Google Shape;1378;p71"/>
          <p:cNvSpPr txBox="1">
            <a:spLocks noGrp="1"/>
          </p:cNvSpPr>
          <p:nvPr>
            <p:ph type="body" idx="1"/>
          </p:nvPr>
        </p:nvSpPr>
        <p:spPr>
          <a:xfrm>
            <a:off x="680322" y="4232171"/>
            <a:ext cx="9613800" cy="17040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0"/>
              </a:spcBef>
              <a:spcAft>
                <a:spcPts val="0"/>
              </a:spcAft>
              <a:buClr>
                <a:schemeClr val="lt1"/>
              </a:buClr>
              <a:buSzPts val="2000"/>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83"/>
        <p:cNvGrpSpPr/>
        <p:nvPr/>
      </p:nvGrpSpPr>
      <p:grpSpPr>
        <a:xfrm>
          <a:off x="0" y="0"/>
          <a:ext cx="0" cy="0"/>
          <a:chOff x="0" y="0"/>
          <a:chExt cx="0" cy="0"/>
        </a:xfrm>
      </p:grpSpPr>
      <p:sp>
        <p:nvSpPr>
          <p:cNvPr id="1384" name="Google Shape;1384;p72"/>
          <p:cNvSpPr txBox="1">
            <a:spLocks noGrp="1"/>
          </p:cNvSpPr>
          <p:nvPr>
            <p:ph type="title"/>
          </p:nvPr>
        </p:nvSpPr>
        <p:spPr>
          <a:xfrm>
            <a:off x="680321" y="753228"/>
            <a:ext cx="9613800" cy="1080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A Few Simple Ideas</a:t>
            </a:r>
            <a:endParaRPr/>
          </a:p>
        </p:txBody>
      </p:sp>
      <p:sp>
        <p:nvSpPr>
          <p:cNvPr id="1385" name="Google Shape;1385;p72"/>
          <p:cNvSpPr txBox="1">
            <a:spLocks noGrp="1"/>
          </p:cNvSpPr>
          <p:nvPr>
            <p:ph type="body" idx="1"/>
          </p:nvPr>
        </p:nvSpPr>
        <p:spPr>
          <a:xfrm>
            <a:off x="451725" y="2727575"/>
            <a:ext cx="11189400" cy="2961900"/>
          </a:xfrm>
          <a:prstGeom prst="rect">
            <a:avLst/>
          </a:prstGeom>
        </p:spPr>
        <p:txBody>
          <a:bodyPr spcFirstLastPara="1" wrap="square" lIns="91425" tIns="45700" rIns="91425" bIns="45700" anchor="t" anchorCtr="0">
            <a:noAutofit/>
          </a:bodyPr>
          <a:lstStyle/>
          <a:p>
            <a:pPr marL="171450" lvl="0" indent="0" algn="l" rtl="0">
              <a:lnSpc>
                <a:spcPct val="98181"/>
              </a:lnSpc>
              <a:spcBef>
                <a:spcPts val="1000"/>
              </a:spcBef>
              <a:spcAft>
                <a:spcPts val="0"/>
              </a:spcAft>
              <a:buNone/>
            </a:pPr>
            <a:r>
              <a:rPr lang="en-US" sz="2800">
                <a:solidFill>
                  <a:srgbClr val="FFFFFF"/>
                </a:solidFill>
              </a:rPr>
              <a:t>• Collaborative Governance and Operation</a:t>
            </a:r>
            <a:endParaRPr sz="2800">
              <a:solidFill>
                <a:srgbClr val="FFFFFF"/>
              </a:solidFill>
            </a:endParaRPr>
          </a:p>
          <a:p>
            <a:pPr marL="171450" lvl="0" indent="0" algn="l" rtl="0">
              <a:lnSpc>
                <a:spcPct val="98181"/>
              </a:lnSpc>
              <a:spcBef>
                <a:spcPts val="1000"/>
              </a:spcBef>
              <a:spcAft>
                <a:spcPts val="0"/>
              </a:spcAft>
              <a:buNone/>
            </a:pPr>
            <a:endParaRPr sz="2800">
              <a:solidFill>
                <a:srgbClr val="FFFFFF"/>
              </a:solidFill>
            </a:endParaRPr>
          </a:p>
          <a:p>
            <a:pPr marL="171450" lvl="0" indent="0" algn="l" rtl="0">
              <a:lnSpc>
                <a:spcPct val="98181"/>
              </a:lnSpc>
              <a:spcBef>
                <a:spcPts val="1000"/>
              </a:spcBef>
              <a:spcAft>
                <a:spcPts val="0"/>
              </a:spcAft>
              <a:buNone/>
            </a:pPr>
            <a:r>
              <a:rPr lang="en-US" sz="2800">
                <a:solidFill>
                  <a:srgbClr val="FFFFFF"/>
                </a:solidFill>
              </a:rPr>
              <a:t>• Geographically distributed Storage, accessible via URIs</a:t>
            </a:r>
            <a:endParaRPr sz="2800">
              <a:solidFill>
                <a:srgbClr val="FFFFFF"/>
              </a:solidFill>
            </a:endParaRPr>
          </a:p>
          <a:p>
            <a:pPr marL="171450" lvl="0" indent="0" algn="l" rtl="0">
              <a:lnSpc>
                <a:spcPct val="98181"/>
              </a:lnSpc>
              <a:spcBef>
                <a:spcPts val="1000"/>
              </a:spcBef>
              <a:spcAft>
                <a:spcPts val="0"/>
              </a:spcAft>
              <a:buNone/>
            </a:pPr>
            <a:endParaRPr sz="2800">
              <a:solidFill>
                <a:srgbClr val="FFFFFF"/>
              </a:solidFill>
            </a:endParaRPr>
          </a:p>
          <a:p>
            <a:pPr marL="457200" lvl="0" indent="-266700" algn="l" rtl="0">
              <a:lnSpc>
                <a:spcPct val="98181"/>
              </a:lnSpc>
              <a:spcBef>
                <a:spcPts val="1000"/>
              </a:spcBef>
              <a:spcAft>
                <a:spcPts val="0"/>
              </a:spcAft>
              <a:buSzPts val="2400"/>
              <a:buChar char="●"/>
            </a:pPr>
            <a:r>
              <a:rPr lang="en-US" sz="2800">
                <a:solidFill>
                  <a:srgbClr val="FFFFFF"/>
                </a:solidFill>
              </a:rPr>
              <a:t>Centralized management where needed for cost effective operation</a:t>
            </a:r>
            <a:endParaRPr sz="24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sp>
        <p:nvSpPr>
          <p:cNvPr id="1391" name="Google Shape;1391;p73"/>
          <p:cNvSpPr txBox="1">
            <a:spLocks noGrp="1"/>
          </p:cNvSpPr>
          <p:nvPr>
            <p:ph type="title"/>
          </p:nvPr>
        </p:nvSpPr>
        <p:spPr>
          <a:xfrm>
            <a:off x="680321" y="753228"/>
            <a:ext cx="9613800" cy="1080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Adding a Data set to the OSN</a:t>
            </a:r>
            <a:endParaRPr/>
          </a:p>
        </p:txBody>
      </p:sp>
      <p:sp>
        <p:nvSpPr>
          <p:cNvPr id="1392" name="Google Shape;1392;p73"/>
          <p:cNvSpPr txBox="1">
            <a:spLocks noGrp="1"/>
          </p:cNvSpPr>
          <p:nvPr>
            <p:ph type="body" idx="1"/>
          </p:nvPr>
        </p:nvSpPr>
        <p:spPr>
          <a:xfrm>
            <a:off x="1670200" y="2756625"/>
            <a:ext cx="8170800" cy="2986800"/>
          </a:xfrm>
          <a:prstGeom prst="rect">
            <a:avLst/>
          </a:prstGeom>
        </p:spPr>
        <p:txBody>
          <a:bodyPr spcFirstLastPara="1" wrap="square" lIns="91425" tIns="45700" rIns="91425" bIns="45700" anchor="t" anchorCtr="0">
            <a:noAutofit/>
          </a:bodyPr>
          <a:lstStyle/>
          <a:p>
            <a:pPr marL="0" lvl="0" indent="0" algn="l" rtl="0">
              <a:lnSpc>
                <a:spcPct val="98181"/>
              </a:lnSpc>
              <a:spcBef>
                <a:spcPts val="1000"/>
              </a:spcBef>
              <a:spcAft>
                <a:spcPts val="0"/>
              </a:spcAft>
              <a:buNone/>
            </a:pPr>
            <a:r>
              <a:rPr lang="en-US" sz="2600">
                <a:solidFill>
                  <a:srgbClr val="FFFFFF"/>
                </a:solidFill>
              </a:rPr>
              <a:t>• Up to ~10 Terabytes</a:t>
            </a:r>
            <a:br>
              <a:rPr lang="en-US" sz="2600">
                <a:solidFill>
                  <a:srgbClr val="FFFFFF"/>
                </a:solidFill>
              </a:rPr>
            </a:br>
            <a:r>
              <a:rPr lang="en-US" sz="2200">
                <a:solidFill>
                  <a:srgbClr val="FFFFFF"/>
                </a:solidFill>
              </a:rPr>
              <a:t>      • XSEDE startup allocation (applications reviewed when received)</a:t>
            </a:r>
            <a:endParaRPr sz="2200">
              <a:solidFill>
                <a:srgbClr val="FFFFFF"/>
              </a:solidFill>
            </a:endParaRPr>
          </a:p>
          <a:p>
            <a:pPr marL="0" lvl="0" indent="0" algn="l" rtl="0">
              <a:lnSpc>
                <a:spcPct val="98181"/>
              </a:lnSpc>
              <a:spcBef>
                <a:spcPts val="1000"/>
              </a:spcBef>
              <a:spcAft>
                <a:spcPts val="0"/>
              </a:spcAft>
              <a:buNone/>
            </a:pPr>
            <a:r>
              <a:rPr lang="en-US" sz="2600"/>
              <a:t>• Up to ~100 Terabytes</a:t>
            </a:r>
            <a:br>
              <a:rPr lang="en-US" sz="2600"/>
            </a:br>
            <a:r>
              <a:rPr lang="en-US" sz="2200"/>
              <a:t>      • XSEDE Research allocation (applications reviewed quarterly)</a:t>
            </a:r>
            <a:endParaRPr sz="2200">
              <a:solidFill>
                <a:srgbClr val="FFFFFF"/>
              </a:solidFill>
            </a:endParaRPr>
          </a:p>
          <a:p>
            <a:pPr marL="0" lvl="0" indent="0" algn="l" rtl="0">
              <a:lnSpc>
                <a:spcPct val="98181"/>
              </a:lnSpc>
              <a:spcBef>
                <a:spcPts val="1000"/>
              </a:spcBef>
              <a:spcAft>
                <a:spcPts val="0"/>
              </a:spcAft>
              <a:buNone/>
            </a:pPr>
            <a:r>
              <a:rPr lang="en-US" sz="2600">
                <a:solidFill>
                  <a:srgbClr val="FFFFFF"/>
                </a:solidFill>
              </a:rPr>
              <a:t>• More than ~100 Terabytes</a:t>
            </a:r>
            <a:br>
              <a:rPr lang="en-US" sz="2600">
                <a:solidFill>
                  <a:srgbClr val="FFFFFF"/>
                </a:solidFill>
              </a:rPr>
            </a:br>
            <a:r>
              <a:rPr lang="en-US" sz="2200">
                <a:solidFill>
                  <a:srgbClr val="FFFFFF"/>
                </a:solidFill>
              </a:rPr>
              <a:t>      • Work with OSN to obtain funding for new capacity</a:t>
            </a:r>
            <a:endParaRPr sz="2600">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Google Shape;1398;p74"/>
          <p:cNvSpPr txBox="1">
            <a:spLocks noGrp="1"/>
          </p:cNvSpPr>
          <p:nvPr>
            <p:ph type="title"/>
          </p:nvPr>
        </p:nvSpPr>
        <p:spPr>
          <a:xfrm>
            <a:off x="680321" y="753228"/>
            <a:ext cx="9613800" cy="1080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Adding Capacity to the OSN</a:t>
            </a:r>
            <a:endParaRPr/>
          </a:p>
        </p:txBody>
      </p:sp>
      <p:sp>
        <p:nvSpPr>
          <p:cNvPr id="1399" name="Google Shape;1399;p74"/>
          <p:cNvSpPr txBox="1">
            <a:spLocks noGrp="1"/>
          </p:cNvSpPr>
          <p:nvPr>
            <p:ph type="body" idx="1"/>
          </p:nvPr>
        </p:nvSpPr>
        <p:spPr>
          <a:xfrm>
            <a:off x="1629925" y="2773075"/>
            <a:ext cx="8170800" cy="2567100"/>
          </a:xfrm>
          <a:prstGeom prst="rect">
            <a:avLst/>
          </a:prstGeom>
        </p:spPr>
        <p:txBody>
          <a:bodyPr spcFirstLastPara="1" wrap="square" lIns="91425" tIns="45700" rIns="91425" bIns="45700" anchor="t" anchorCtr="0">
            <a:noAutofit/>
          </a:bodyPr>
          <a:lstStyle/>
          <a:p>
            <a:pPr marL="0" lvl="0" indent="0" algn="l" rtl="0">
              <a:lnSpc>
                <a:spcPct val="98181"/>
              </a:lnSpc>
              <a:spcBef>
                <a:spcPts val="1000"/>
              </a:spcBef>
              <a:spcAft>
                <a:spcPts val="0"/>
              </a:spcAft>
              <a:buNone/>
            </a:pPr>
            <a:r>
              <a:rPr lang="en-US" sz="2600">
                <a:solidFill>
                  <a:srgbClr val="FFFFFF"/>
                </a:solidFill>
              </a:rPr>
              <a:t>• Host OSN storage</a:t>
            </a:r>
            <a:br>
              <a:rPr lang="en-US" sz="2600">
                <a:solidFill>
                  <a:srgbClr val="FFFFFF"/>
                </a:solidFill>
              </a:rPr>
            </a:br>
            <a:r>
              <a:rPr lang="en-US" sz="2600">
                <a:solidFill>
                  <a:srgbClr val="FFFFFF"/>
                </a:solidFill>
              </a:rPr>
              <a:t>      </a:t>
            </a:r>
            <a:r>
              <a:rPr lang="en-US" sz="2200">
                <a:solidFill>
                  <a:srgbClr val="FFFFFF"/>
                </a:solidFill>
              </a:rPr>
              <a:t>• In cooperation with other OSN members</a:t>
            </a:r>
            <a:br>
              <a:rPr lang="en-US" sz="2200">
                <a:solidFill>
                  <a:srgbClr val="FFFFFF"/>
                </a:solidFill>
              </a:rPr>
            </a:br>
            <a:endParaRPr sz="2200">
              <a:solidFill>
                <a:srgbClr val="FFFFFF"/>
              </a:solidFill>
            </a:endParaRPr>
          </a:p>
          <a:p>
            <a:pPr marL="0" lvl="0" indent="0" algn="l" rtl="0">
              <a:lnSpc>
                <a:spcPct val="98181"/>
              </a:lnSpc>
              <a:spcBef>
                <a:spcPts val="1000"/>
              </a:spcBef>
              <a:spcAft>
                <a:spcPts val="0"/>
              </a:spcAft>
              <a:buNone/>
            </a:pPr>
            <a:r>
              <a:rPr lang="en-US" sz="2600">
                <a:solidFill>
                  <a:srgbClr val="FFFFFF"/>
                </a:solidFill>
              </a:rPr>
              <a:t>• Participate in governance and/or operation</a:t>
            </a:r>
            <a:br>
              <a:rPr lang="en-US" sz="2600">
                <a:solidFill>
                  <a:srgbClr val="FFFFFF"/>
                </a:solidFill>
              </a:rPr>
            </a:br>
            <a:r>
              <a:rPr lang="en-US" sz="2600">
                <a:solidFill>
                  <a:srgbClr val="FFFFFF"/>
                </a:solidFill>
              </a:rPr>
              <a:t>     </a:t>
            </a:r>
            <a:r>
              <a:rPr lang="en-US" sz="2200">
                <a:solidFill>
                  <a:srgbClr val="FFFFFF"/>
                </a:solidFill>
              </a:rPr>
              <a:t> • advisory board | leadership team | devops team</a:t>
            </a:r>
            <a:endParaRPr sz="2600">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04"/>
        <p:cNvGrpSpPr/>
        <p:nvPr/>
      </p:nvGrpSpPr>
      <p:grpSpPr>
        <a:xfrm>
          <a:off x="0" y="0"/>
          <a:ext cx="0" cy="0"/>
          <a:chOff x="0" y="0"/>
          <a:chExt cx="0" cy="0"/>
        </a:xfrm>
      </p:grpSpPr>
      <p:sp>
        <p:nvSpPr>
          <p:cNvPr id="1405" name="Google Shape;1405;p75"/>
          <p:cNvSpPr txBox="1">
            <a:spLocks noGrp="1"/>
          </p:cNvSpPr>
          <p:nvPr>
            <p:ph type="title"/>
          </p:nvPr>
        </p:nvSpPr>
        <p:spPr>
          <a:xfrm>
            <a:off x="680321" y="753228"/>
            <a:ext cx="9613800" cy="1080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Hosting OSN Storage – </a:t>
            </a:r>
            <a:r>
              <a:rPr lang="en-US" i="1"/>
              <a:t>General Considerations</a:t>
            </a:r>
            <a:endParaRPr i="1"/>
          </a:p>
        </p:txBody>
      </p:sp>
      <p:sp>
        <p:nvSpPr>
          <p:cNvPr id="1406" name="Google Shape;1406;p75"/>
          <p:cNvSpPr txBox="1">
            <a:spLocks noGrp="1"/>
          </p:cNvSpPr>
          <p:nvPr>
            <p:ph type="body" idx="1"/>
          </p:nvPr>
        </p:nvSpPr>
        <p:spPr>
          <a:xfrm>
            <a:off x="763075" y="2310125"/>
            <a:ext cx="10104900" cy="3924900"/>
          </a:xfrm>
          <a:prstGeom prst="rect">
            <a:avLst/>
          </a:prstGeom>
        </p:spPr>
        <p:txBody>
          <a:bodyPr spcFirstLastPara="1" wrap="square" lIns="91425" tIns="45700" rIns="91425" bIns="45700" anchor="t" anchorCtr="0">
            <a:noAutofit/>
          </a:bodyPr>
          <a:lstStyle/>
          <a:p>
            <a:pPr marL="0" lvl="0" indent="0" algn="l" rtl="0">
              <a:lnSpc>
                <a:spcPct val="98181"/>
              </a:lnSpc>
              <a:spcBef>
                <a:spcPts val="1000"/>
              </a:spcBef>
              <a:spcAft>
                <a:spcPts val="0"/>
              </a:spcAft>
              <a:buNone/>
            </a:pPr>
            <a:r>
              <a:rPr lang="en-US">
                <a:solidFill>
                  <a:srgbClr val="FFFFFF"/>
                </a:solidFill>
              </a:rPr>
              <a:t>• Network Access</a:t>
            </a:r>
            <a:br>
              <a:rPr lang="en-US">
                <a:solidFill>
                  <a:srgbClr val="FFFFFF"/>
                </a:solidFill>
              </a:rPr>
            </a:br>
            <a:r>
              <a:rPr lang="en-US">
                <a:solidFill>
                  <a:srgbClr val="FFFFFF"/>
                </a:solidFill>
              </a:rPr>
              <a:t>      </a:t>
            </a:r>
            <a:r>
              <a:rPr lang="en-US" sz="2000">
                <a:solidFill>
                  <a:srgbClr val="FFFFFF"/>
                </a:solidFill>
              </a:rPr>
              <a:t>• Locate pods in a Science DMZ, with access to Internet2</a:t>
            </a:r>
            <a:endParaRPr sz="2000">
              <a:solidFill>
                <a:srgbClr val="FFFFFF"/>
              </a:solidFill>
            </a:endParaRPr>
          </a:p>
          <a:p>
            <a:pPr marL="0" lvl="0" indent="0" algn="l" rtl="0">
              <a:lnSpc>
                <a:spcPct val="98181"/>
              </a:lnSpc>
              <a:spcBef>
                <a:spcPts val="1000"/>
              </a:spcBef>
              <a:spcAft>
                <a:spcPts val="0"/>
              </a:spcAft>
              <a:buNone/>
            </a:pPr>
            <a:r>
              <a:rPr lang="en-US">
                <a:solidFill>
                  <a:srgbClr val="FFFFFF"/>
                </a:solidFill>
              </a:rPr>
              <a:t>• Security</a:t>
            </a:r>
            <a:br>
              <a:rPr lang="en-US">
                <a:solidFill>
                  <a:srgbClr val="FFFFFF"/>
                </a:solidFill>
              </a:rPr>
            </a:br>
            <a:r>
              <a:rPr lang="en-US">
                <a:solidFill>
                  <a:srgbClr val="FFFFFF"/>
                </a:solidFill>
              </a:rPr>
              <a:t>     </a:t>
            </a:r>
            <a:r>
              <a:rPr lang="en-US" sz="2000">
                <a:solidFill>
                  <a:srgbClr val="FFFFFF"/>
                </a:solidFill>
              </a:rPr>
              <a:t>•</a:t>
            </a:r>
            <a:r>
              <a:rPr lang="en-US">
                <a:solidFill>
                  <a:srgbClr val="FFFFFF"/>
                </a:solidFill>
              </a:rPr>
              <a:t> </a:t>
            </a:r>
            <a:r>
              <a:rPr lang="en-US" sz="2000">
                <a:solidFill>
                  <a:srgbClr val="FFFFFF"/>
                </a:solidFill>
              </a:rPr>
              <a:t>Sites are responsible for physical access control and network security outside the  pod</a:t>
            </a:r>
            <a:br>
              <a:rPr lang="en-US" sz="2000">
                <a:solidFill>
                  <a:srgbClr val="FFFFFF"/>
                </a:solidFill>
              </a:rPr>
            </a:br>
            <a:r>
              <a:rPr lang="en-US" sz="2000">
                <a:solidFill>
                  <a:srgbClr val="FFFFFF"/>
                </a:solidFill>
              </a:rPr>
              <a:t>      • OSN Pods follow Trusted CI Center of Excellence guidelines</a:t>
            </a:r>
            <a:endParaRPr sz="2000">
              <a:solidFill>
                <a:srgbClr val="FFFFFF"/>
              </a:solidFill>
            </a:endParaRPr>
          </a:p>
          <a:p>
            <a:pPr marL="0" lvl="0" indent="0" algn="l" rtl="0">
              <a:lnSpc>
                <a:spcPct val="98181"/>
              </a:lnSpc>
              <a:spcBef>
                <a:spcPts val="1000"/>
              </a:spcBef>
              <a:spcAft>
                <a:spcPts val="0"/>
              </a:spcAft>
              <a:buNone/>
            </a:pPr>
            <a:r>
              <a:rPr lang="en-US">
                <a:solidFill>
                  <a:srgbClr val="FFFFFF"/>
                </a:solidFill>
              </a:rPr>
              <a:t>• Software Installation and Maintenance</a:t>
            </a:r>
            <a:br>
              <a:rPr lang="en-US">
                <a:solidFill>
                  <a:srgbClr val="FFFFFF"/>
                </a:solidFill>
              </a:rPr>
            </a:br>
            <a:r>
              <a:rPr lang="en-US">
                <a:solidFill>
                  <a:srgbClr val="FFFFFF"/>
                </a:solidFill>
              </a:rPr>
              <a:t>      </a:t>
            </a:r>
            <a:r>
              <a:rPr lang="en-US" sz="2000">
                <a:solidFill>
                  <a:srgbClr val="FFFFFF"/>
                </a:solidFill>
              </a:rPr>
              <a:t>• Supported by the Command Center</a:t>
            </a:r>
            <a:endParaRPr sz="2000">
              <a:solidFill>
                <a:srgbClr val="FFFFFF"/>
              </a:solidFill>
            </a:endParaRPr>
          </a:p>
          <a:p>
            <a:pPr marL="0" lvl="0" indent="0" algn="l" rtl="0">
              <a:lnSpc>
                <a:spcPct val="98181"/>
              </a:lnSpc>
              <a:spcBef>
                <a:spcPts val="1000"/>
              </a:spcBef>
              <a:spcAft>
                <a:spcPts val="0"/>
              </a:spcAft>
              <a:buNone/>
            </a:pPr>
            <a:r>
              <a:rPr lang="en-US">
                <a:solidFill>
                  <a:srgbClr val="FFFFFF"/>
                </a:solidFill>
              </a:rPr>
              <a:t>• Hardware Acquisition, Installation, and Maintenance</a:t>
            </a:r>
            <a:br>
              <a:rPr lang="en-US">
                <a:solidFill>
                  <a:srgbClr val="FFFFFF"/>
                </a:solidFill>
              </a:rPr>
            </a:br>
            <a:r>
              <a:rPr lang="en-US">
                <a:solidFill>
                  <a:srgbClr val="FFFFFF"/>
                </a:solidFill>
              </a:rPr>
              <a:t>       </a:t>
            </a:r>
            <a:r>
              <a:rPr lang="en-US" sz="2000">
                <a:solidFill>
                  <a:srgbClr val="FFFFFF"/>
                </a:solidFill>
              </a:rPr>
              <a:t>• See next slide</a:t>
            </a:r>
            <a:endParaRPr>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76"/>
          <p:cNvSpPr txBox="1">
            <a:spLocks noGrp="1"/>
          </p:cNvSpPr>
          <p:nvPr>
            <p:ph type="title"/>
          </p:nvPr>
        </p:nvSpPr>
        <p:spPr>
          <a:xfrm>
            <a:off x="680321" y="753228"/>
            <a:ext cx="9613800" cy="1080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Hardware</a:t>
            </a:r>
            <a:endParaRPr/>
          </a:p>
          <a:p>
            <a:pPr marL="0" lvl="0" indent="0" algn="l" rtl="0">
              <a:spcBef>
                <a:spcPts val="0"/>
              </a:spcBef>
              <a:spcAft>
                <a:spcPts val="0"/>
              </a:spcAft>
              <a:buNone/>
            </a:pPr>
            <a:r>
              <a:rPr lang="en-US" sz="3200" i="1"/>
              <a:t>Acquisition, Installation, and Maintenance</a:t>
            </a:r>
            <a:endParaRPr sz="3200" i="1"/>
          </a:p>
        </p:txBody>
      </p:sp>
      <p:sp>
        <p:nvSpPr>
          <p:cNvPr id="1413" name="Google Shape;1413;p76"/>
          <p:cNvSpPr txBox="1">
            <a:spLocks noGrp="1"/>
          </p:cNvSpPr>
          <p:nvPr>
            <p:ph type="body" idx="1"/>
          </p:nvPr>
        </p:nvSpPr>
        <p:spPr>
          <a:xfrm>
            <a:off x="364250" y="2426075"/>
            <a:ext cx="11558700" cy="3702000"/>
          </a:xfrm>
          <a:prstGeom prst="rect">
            <a:avLst/>
          </a:prstGeom>
        </p:spPr>
        <p:txBody>
          <a:bodyPr spcFirstLastPara="1" wrap="square" lIns="91425" tIns="45700" rIns="91425" bIns="45700" anchor="t" anchorCtr="0">
            <a:noAutofit/>
          </a:bodyPr>
          <a:lstStyle/>
          <a:p>
            <a:pPr marL="0" lvl="0" indent="0" algn="l" rtl="0">
              <a:lnSpc>
                <a:spcPct val="98181"/>
              </a:lnSpc>
              <a:spcBef>
                <a:spcPts val="1000"/>
              </a:spcBef>
              <a:spcAft>
                <a:spcPts val="0"/>
              </a:spcAft>
              <a:buNone/>
            </a:pPr>
            <a:r>
              <a:rPr lang="en-US">
                <a:solidFill>
                  <a:srgbClr val="FFFFFF"/>
                </a:solidFill>
              </a:rPr>
              <a:t>• Option 1 - Install an OSN Pod</a:t>
            </a:r>
            <a:br>
              <a:rPr lang="en-US">
                <a:solidFill>
                  <a:srgbClr val="FFFFFF"/>
                </a:solidFill>
              </a:rPr>
            </a:br>
            <a:r>
              <a:rPr lang="en-US">
                <a:solidFill>
                  <a:srgbClr val="FFFFFF"/>
                </a:solidFill>
              </a:rPr>
              <a:t>      </a:t>
            </a:r>
            <a:r>
              <a:rPr lang="en-US" sz="2000">
                <a:solidFill>
                  <a:srgbClr val="FFFFFF"/>
                </a:solidFill>
              </a:rPr>
              <a:t>• Single rack of equipment, fully integrated prior to delivery</a:t>
            </a:r>
            <a:br>
              <a:rPr lang="en-US" sz="2000">
                <a:solidFill>
                  <a:srgbClr val="FFFFFF"/>
                </a:solidFill>
              </a:rPr>
            </a:br>
            <a:r>
              <a:rPr lang="en-US" sz="2000">
                <a:solidFill>
                  <a:srgbClr val="FFFFFF"/>
                </a:solidFill>
              </a:rPr>
              <a:t>       • Hardware failures detected by the Command Center</a:t>
            </a:r>
            <a:br>
              <a:rPr lang="en-US" sz="2000">
                <a:solidFill>
                  <a:srgbClr val="FFFFFF"/>
                </a:solidFill>
              </a:rPr>
            </a:br>
            <a:r>
              <a:rPr lang="en-US" sz="2000">
                <a:solidFill>
                  <a:srgbClr val="FFFFFF"/>
                </a:solidFill>
              </a:rPr>
              <a:t>       • Site staff needed for hardware replacement</a:t>
            </a:r>
            <a:endParaRPr sz="2000">
              <a:solidFill>
                <a:srgbClr val="FFFFFF"/>
              </a:solidFill>
            </a:endParaRPr>
          </a:p>
          <a:p>
            <a:pPr marL="0" lvl="0" indent="0" algn="l" rtl="0">
              <a:lnSpc>
                <a:spcPct val="98181"/>
              </a:lnSpc>
              <a:spcBef>
                <a:spcPts val="1000"/>
              </a:spcBef>
              <a:spcAft>
                <a:spcPts val="0"/>
              </a:spcAft>
              <a:buNone/>
            </a:pPr>
            <a:endParaRPr sz="2000">
              <a:solidFill>
                <a:srgbClr val="FFFFFF"/>
              </a:solidFill>
            </a:endParaRPr>
          </a:p>
          <a:p>
            <a:pPr marL="0" lvl="0" indent="0" algn="l" rtl="0">
              <a:lnSpc>
                <a:spcPct val="98181"/>
              </a:lnSpc>
              <a:spcBef>
                <a:spcPts val="1000"/>
              </a:spcBef>
              <a:spcAft>
                <a:spcPts val="0"/>
              </a:spcAft>
              <a:buNone/>
            </a:pPr>
            <a:r>
              <a:rPr lang="en-US">
                <a:solidFill>
                  <a:srgbClr val="FFFFFF"/>
                </a:solidFill>
              </a:rPr>
              <a:t>• Option 2 (in development) - Leverage Existing Storage</a:t>
            </a:r>
            <a:br>
              <a:rPr lang="en-US">
                <a:solidFill>
                  <a:srgbClr val="FFFFFF"/>
                </a:solidFill>
              </a:rPr>
            </a:br>
            <a:r>
              <a:rPr lang="en-US">
                <a:solidFill>
                  <a:srgbClr val="FFFFFF"/>
                </a:solidFill>
              </a:rPr>
              <a:t>      </a:t>
            </a:r>
            <a:r>
              <a:rPr lang="en-US" sz="2000">
                <a:solidFill>
                  <a:srgbClr val="FFFFFF"/>
                </a:solidFill>
              </a:rPr>
              <a:t>•</a:t>
            </a:r>
            <a:r>
              <a:rPr lang="en-US">
                <a:solidFill>
                  <a:srgbClr val="FFFFFF"/>
                </a:solidFill>
              </a:rPr>
              <a:t> </a:t>
            </a:r>
            <a:r>
              <a:rPr lang="en-US" sz="2000">
                <a:solidFill>
                  <a:srgbClr val="FFFFFF"/>
                </a:solidFill>
              </a:rPr>
              <a:t>Assign a slice of an existing storage system to the OSN</a:t>
            </a:r>
            <a:br>
              <a:rPr lang="en-US" sz="2000">
                <a:solidFill>
                  <a:srgbClr val="FFFFFF"/>
                </a:solidFill>
              </a:rPr>
            </a:br>
            <a:r>
              <a:rPr lang="en-US" sz="2000">
                <a:solidFill>
                  <a:srgbClr val="FFFFFF"/>
                </a:solidFill>
              </a:rPr>
              <a:t>       • Install an OSN gateway that supports:</a:t>
            </a:r>
            <a:br>
              <a:rPr lang="en-US" sz="2000">
                <a:solidFill>
                  <a:srgbClr val="FFFFFF"/>
                </a:solidFill>
              </a:rPr>
            </a:br>
            <a:r>
              <a:rPr lang="en-US" sz="2000">
                <a:solidFill>
                  <a:srgbClr val="FFFFFF"/>
                </a:solidFill>
              </a:rPr>
              <a:t>            • Access to the storage via OSN URIs</a:t>
            </a:r>
            <a:br>
              <a:rPr lang="en-US" sz="2000">
                <a:solidFill>
                  <a:srgbClr val="FFFFFF"/>
                </a:solidFill>
              </a:rPr>
            </a:br>
            <a:r>
              <a:rPr lang="en-US" sz="2000">
                <a:solidFill>
                  <a:srgbClr val="FFFFFF"/>
                </a:solidFill>
              </a:rPr>
              <a:t>            • Management of the storage via the OSN Command Center </a:t>
            </a:r>
            <a:endParaRPr>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p77"/>
          <p:cNvSpPr txBox="1">
            <a:spLocks noGrp="1"/>
          </p:cNvSpPr>
          <p:nvPr>
            <p:ph type="title"/>
          </p:nvPr>
        </p:nvSpPr>
        <p:spPr>
          <a:xfrm>
            <a:off x="680321" y="753228"/>
            <a:ext cx="9613800" cy="1080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Questions</a:t>
            </a:r>
            <a:endParaRPr/>
          </a:p>
        </p:txBody>
      </p:sp>
      <p:sp>
        <p:nvSpPr>
          <p:cNvPr id="1420" name="Google Shape;1420;p77"/>
          <p:cNvSpPr txBox="1">
            <a:spLocks noGrp="1"/>
          </p:cNvSpPr>
          <p:nvPr>
            <p:ph type="body" idx="1"/>
          </p:nvPr>
        </p:nvSpPr>
        <p:spPr>
          <a:xfrm>
            <a:off x="4804175" y="2976675"/>
            <a:ext cx="3330600" cy="18450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t>Jim Culbert</a:t>
            </a:r>
            <a:endParaRPr/>
          </a:p>
          <a:p>
            <a:pPr marL="0" lvl="0" indent="0" algn="l" rtl="0">
              <a:spcBef>
                <a:spcPts val="1000"/>
              </a:spcBef>
              <a:spcAft>
                <a:spcPts val="0"/>
              </a:spcAft>
              <a:buNone/>
            </a:pPr>
            <a:r>
              <a:rPr lang="en-US"/>
              <a:t>Director of IT Services</a:t>
            </a:r>
            <a:endParaRPr/>
          </a:p>
          <a:p>
            <a:pPr marL="0" lvl="0" indent="0" algn="l" rtl="0">
              <a:spcBef>
                <a:spcPts val="1000"/>
              </a:spcBef>
              <a:spcAft>
                <a:spcPts val="0"/>
              </a:spcAft>
              <a:buNone/>
            </a:pPr>
            <a:r>
              <a:rPr lang="en-US"/>
              <a:t>MGHPCC</a:t>
            </a:r>
            <a:br>
              <a:rPr lang="en-US"/>
            </a:br>
            <a:r>
              <a:rPr lang="en-US"/>
              <a:t>culbertj@mghpcc.org</a:t>
            </a:r>
            <a:endParaRPr/>
          </a:p>
        </p:txBody>
      </p:sp>
      <p:sp>
        <p:nvSpPr>
          <p:cNvPr id="1421" name="Google Shape;1421;p77"/>
          <p:cNvSpPr txBox="1">
            <a:spLocks noGrp="1"/>
          </p:cNvSpPr>
          <p:nvPr>
            <p:ph type="body" idx="1"/>
          </p:nvPr>
        </p:nvSpPr>
        <p:spPr>
          <a:xfrm>
            <a:off x="195175" y="2976675"/>
            <a:ext cx="4239000" cy="18450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t>Kevin Coakley</a:t>
            </a:r>
            <a:endParaRPr/>
          </a:p>
          <a:p>
            <a:pPr marL="0" lvl="0" indent="0" algn="l" rtl="0">
              <a:spcBef>
                <a:spcPts val="1000"/>
              </a:spcBef>
              <a:spcAft>
                <a:spcPts val="0"/>
              </a:spcAft>
              <a:buNone/>
            </a:pPr>
            <a:r>
              <a:rPr lang="en-US"/>
              <a:t>Senior Storage Systems Engineer</a:t>
            </a:r>
            <a:endParaRPr/>
          </a:p>
          <a:p>
            <a:pPr marL="0" lvl="0" indent="0" algn="l" rtl="0">
              <a:spcBef>
                <a:spcPts val="1000"/>
              </a:spcBef>
              <a:spcAft>
                <a:spcPts val="0"/>
              </a:spcAft>
              <a:buNone/>
            </a:pPr>
            <a:r>
              <a:rPr lang="en-US"/>
              <a:t>SDSC</a:t>
            </a:r>
            <a:br>
              <a:rPr lang="en-US"/>
            </a:br>
            <a:r>
              <a:rPr lang="en-US"/>
              <a:t>kcoakley@sdsc.edu</a:t>
            </a:r>
            <a:endParaRPr/>
          </a:p>
        </p:txBody>
      </p:sp>
      <p:sp>
        <p:nvSpPr>
          <p:cNvPr id="1422" name="Google Shape;1422;p77"/>
          <p:cNvSpPr txBox="1">
            <a:spLocks noGrp="1"/>
          </p:cNvSpPr>
          <p:nvPr>
            <p:ph type="body" idx="1"/>
          </p:nvPr>
        </p:nvSpPr>
        <p:spPr>
          <a:xfrm>
            <a:off x="8504775" y="2976675"/>
            <a:ext cx="3419100" cy="18450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t>John Goodhue</a:t>
            </a:r>
            <a:endParaRPr/>
          </a:p>
          <a:p>
            <a:pPr marL="0" lvl="0" indent="0" algn="l" rtl="0">
              <a:spcBef>
                <a:spcPts val="1000"/>
              </a:spcBef>
              <a:spcAft>
                <a:spcPts val="0"/>
              </a:spcAft>
              <a:buNone/>
            </a:pPr>
            <a:r>
              <a:rPr lang="en-US"/>
              <a:t>Executive Director</a:t>
            </a:r>
            <a:endParaRPr/>
          </a:p>
          <a:p>
            <a:pPr marL="0" lvl="0" indent="0" algn="l" rtl="0">
              <a:spcBef>
                <a:spcPts val="1000"/>
              </a:spcBef>
              <a:spcAft>
                <a:spcPts val="0"/>
              </a:spcAft>
              <a:buNone/>
            </a:pPr>
            <a:r>
              <a:rPr lang="en-US"/>
              <a:t>MGHPCC</a:t>
            </a:r>
            <a:br>
              <a:rPr lang="en-US"/>
            </a:br>
            <a:r>
              <a:rPr lang="en-US"/>
              <a:t>jtgoodhue@mghpcc.org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704FF-DEAD-40CA-A742-080886629E79}"/>
              </a:ext>
            </a:extLst>
          </p:cNvPr>
          <p:cNvSpPr>
            <a:spLocks noGrp="1"/>
          </p:cNvSpPr>
          <p:nvPr>
            <p:ph type="title"/>
          </p:nvPr>
        </p:nvSpPr>
        <p:spPr/>
        <p:txBody>
          <a:bodyPr/>
          <a:lstStyle/>
          <a:p>
            <a:r>
              <a:rPr lang="en-US" dirty="0"/>
              <a:t>The Open Storage Network</a:t>
            </a:r>
          </a:p>
        </p:txBody>
      </p:sp>
      <p:sp>
        <p:nvSpPr>
          <p:cNvPr id="13" name="Rectangle 12">
            <a:extLst>
              <a:ext uri="{FF2B5EF4-FFF2-40B4-BE49-F238E27FC236}">
                <a16:creationId xmlns:a16="http://schemas.microsoft.com/office/drawing/2014/main" id="{3910DC74-6E49-4AB3-8C20-313B780CD572}"/>
              </a:ext>
            </a:extLst>
          </p:cNvPr>
          <p:cNvSpPr/>
          <p:nvPr/>
        </p:nvSpPr>
        <p:spPr>
          <a:xfrm>
            <a:off x="259772" y="2437827"/>
            <a:ext cx="11720945" cy="3790155"/>
          </a:xfrm>
          <a:prstGeom prst="rect">
            <a:avLst/>
          </a:prstGeom>
          <a:solidFill>
            <a:schemeClr val="tx2">
              <a:lumMod val="25000"/>
              <a:alpha val="41000"/>
            </a:schemeClr>
          </a:solidFill>
          <a:ln>
            <a:noFill/>
          </a:ln>
          <a:effectLst>
            <a:outerShdw blurRad="215900" dist="88900" dir="8100000" sx="102000" sy="102000" algn="tr" rotWithShape="0">
              <a:prstClr val="black">
                <a:alpha val="6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4000" dirty="0"/>
              <a:t>National resource for sharing open scientific data</a:t>
            </a:r>
          </a:p>
          <a:p>
            <a:pPr marL="285750" indent="-285750">
              <a:buFont typeface="Arial" panose="020B0604020202020204" pitchFamily="34" charset="0"/>
              <a:buChar char="•"/>
            </a:pPr>
            <a:endParaRPr lang="en-US" sz="4000" dirty="0"/>
          </a:p>
          <a:p>
            <a:pPr marL="285750" indent="-285750">
              <a:buFont typeface="Arial" panose="020B0604020202020204" pitchFamily="34" charset="0"/>
              <a:buChar char="•"/>
            </a:pPr>
            <a:r>
              <a:rPr lang="en-US" sz="4000" dirty="0"/>
              <a:t>Distributed Infrastructure and Governance</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6616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34896-D20A-4289-9818-179733CC66B4}"/>
              </a:ext>
            </a:extLst>
          </p:cNvPr>
          <p:cNvSpPr>
            <a:spLocks noGrp="1"/>
          </p:cNvSpPr>
          <p:nvPr>
            <p:ph type="title"/>
          </p:nvPr>
        </p:nvSpPr>
        <p:spPr/>
        <p:txBody>
          <a:bodyPr>
            <a:normAutofit/>
          </a:bodyPr>
          <a:lstStyle/>
          <a:p>
            <a:r>
              <a:rPr lang="en-US" dirty="0"/>
              <a:t>Topics</a:t>
            </a:r>
            <a:endParaRPr lang="en-US" sz="3600" dirty="0"/>
          </a:p>
        </p:txBody>
      </p:sp>
      <p:sp>
        <p:nvSpPr>
          <p:cNvPr id="3" name="Content Placeholder 2">
            <a:extLst>
              <a:ext uri="{FF2B5EF4-FFF2-40B4-BE49-F238E27FC236}">
                <a16:creationId xmlns:a16="http://schemas.microsoft.com/office/drawing/2014/main" id="{28781CFA-327A-4709-A7F1-AA905F93EBD7}"/>
              </a:ext>
            </a:extLst>
          </p:cNvPr>
          <p:cNvSpPr>
            <a:spLocks noGrp="1"/>
          </p:cNvSpPr>
          <p:nvPr>
            <p:ph idx="1"/>
          </p:nvPr>
        </p:nvSpPr>
        <p:spPr>
          <a:xfrm>
            <a:off x="680321" y="2975851"/>
            <a:ext cx="7956903" cy="2003773"/>
          </a:xfrm>
          <a:solidFill>
            <a:schemeClr val="tx2">
              <a:lumMod val="25000"/>
            </a:schemeClr>
          </a:solidFill>
        </p:spPr>
        <p:txBody>
          <a:bodyPr>
            <a:normAutofit/>
          </a:bodyPr>
          <a:lstStyle/>
          <a:p>
            <a:pPr>
              <a:buBlip>
                <a:blip r:embed="rId3">
                  <a:extLst>
                    <a:ext uri="{96DAC541-7B7A-43D3-8B79-37D633B846F1}">
                      <asvg:svgBlip xmlns:asvg="http://schemas.microsoft.com/office/drawing/2016/SVG/main" r:embed="rId4"/>
                    </a:ext>
                  </a:extLst>
                </a:blip>
              </a:buBlip>
            </a:pPr>
            <a:r>
              <a:rPr lang="en-US" sz="3200" dirty="0"/>
              <a:t>OSN Pod Hardware and Software Design</a:t>
            </a:r>
          </a:p>
          <a:p>
            <a:pPr>
              <a:buBlip>
                <a:blip r:embed="rId3">
                  <a:extLst>
                    <a:ext uri="{96DAC541-7B7A-43D3-8B79-37D633B846F1}">
                      <asvg:svgBlip xmlns:asvg="http://schemas.microsoft.com/office/drawing/2016/SVG/main" r:embed="rId4"/>
                    </a:ext>
                  </a:extLst>
                </a:blip>
              </a:buBlip>
            </a:pPr>
            <a:r>
              <a:rPr lang="en-US" sz="3000" dirty="0"/>
              <a:t>OSN Command Center</a:t>
            </a:r>
            <a:endParaRPr lang="en-US" sz="2800" dirty="0"/>
          </a:p>
          <a:p>
            <a:pPr>
              <a:buBlip>
                <a:blip r:embed="rId3">
                  <a:extLst>
                    <a:ext uri="{96DAC541-7B7A-43D3-8B79-37D633B846F1}">
                      <asvg:svgBlip xmlns:asvg="http://schemas.microsoft.com/office/drawing/2016/SVG/main" r:embed="rId4"/>
                    </a:ext>
                  </a:extLst>
                </a:blip>
              </a:buBlip>
            </a:pPr>
            <a:r>
              <a:rPr lang="en-US" sz="2800" dirty="0"/>
              <a:t>How to Join the OSN</a:t>
            </a:r>
          </a:p>
        </p:txBody>
      </p:sp>
    </p:spTree>
    <p:extLst>
      <p:ext uri="{BB962C8B-B14F-4D97-AF65-F5344CB8AC3E}">
        <p14:creationId xmlns:p14="http://schemas.microsoft.com/office/powerpoint/2010/main" val="2989048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38"/>
          <p:cNvSpPr txBox="1"/>
          <p:nvPr/>
        </p:nvSpPr>
        <p:spPr>
          <a:xfrm>
            <a:off x="9137558" y="2828835"/>
            <a:ext cx="2954400" cy="1200300"/>
          </a:xfrm>
          <a:prstGeom prst="rect">
            <a:avLst/>
          </a:prstGeom>
          <a:noFill/>
          <a:ln>
            <a:noFill/>
          </a:ln>
        </p:spPr>
        <p:txBody>
          <a:bodyPr spcFirstLastPara="1" wrap="square" lIns="91425" tIns="45700" rIns="91425" bIns="45700" anchor="t" anchorCtr="0">
            <a:noAutofit/>
          </a:bodyPr>
          <a:lstStyle/>
          <a:p>
            <a:pPr marL="0" lvl="0" indent="0" algn="ctr" rtl="0">
              <a:lnSpc>
                <a:spcPct val="115000"/>
              </a:lnSpc>
              <a:spcBef>
                <a:spcPts val="0"/>
              </a:spcBef>
              <a:spcAft>
                <a:spcPts val="0"/>
              </a:spcAft>
              <a:buClr>
                <a:schemeClr val="dk1"/>
              </a:buClr>
              <a:buSzPts val="1100"/>
              <a:buFont typeface="Arial"/>
              <a:buNone/>
            </a:pPr>
            <a:endParaRPr sz="2100" i="1">
              <a:solidFill>
                <a:srgbClr val="FFFFFF"/>
              </a:solidFill>
              <a:latin typeface="Calibri"/>
              <a:ea typeface="Calibri"/>
              <a:cs typeface="Calibri"/>
              <a:sym typeface="Calibri"/>
            </a:endParaRPr>
          </a:p>
          <a:p>
            <a:pPr marL="0" marR="0" lvl="0" indent="0" algn="ctr" rtl="0">
              <a:spcBef>
                <a:spcPts val="0"/>
              </a:spcBef>
              <a:spcAft>
                <a:spcPts val="0"/>
              </a:spcAft>
              <a:buNone/>
            </a:pPr>
            <a:endParaRPr sz="1700" i="1">
              <a:solidFill>
                <a:schemeClr val="lt1"/>
              </a:solidFill>
              <a:latin typeface="Calibri"/>
              <a:ea typeface="Calibri"/>
              <a:cs typeface="Calibri"/>
              <a:sym typeface="Calibri"/>
            </a:endParaRPr>
          </a:p>
          <a:p>
            <a:pPr marL="0" marR="0" lvl="0" indent="0" algn="ctr" rtl="0">
              <a:spcBef>
                <a:spcPts val="0"/>
              </a:spcBef>
              <a:spcAft>
                <a:spcPts val="0"/>
              </a:spcAft>
              <a:buNone/>
            </a:pPr>
            <a:endParaRPr/>
          </a:p>
        </p:txBody>
      </p:sp>
      <p:sp>
        <p:nvSpPr>
          <p:cNvPr id="410" name="Google Shape;410;p38"/>
          <p:cNvSpPr txBox="1">
            <a:spLocks noGrp="1"/>
          </p:cNvSpPr>
          <p:nvPr>
            <p:ph type="subTitle" idx="1"/>
          </p:nvPr>
        </p:nvSpPr>
        <p:spPr>
          <a:xfrm>
            <a:off x="145000" y="2334600"/>
            <a:ext cx="8717100" cy="2188800"/>
          </a:xfrm>
          <a:prstGeom prst="rect">
            <a:avLst/>
          </a:prstGeom>
          <a:noFill/>
          <a:ln>
            <a:noFill/>
          </a:ln>
        </p:spPr>
        <p:txBody>
          <a:bodyPr spcFirstLastPara="1" wrap="square" lIns="91425" tIns="45700" rIns="91425" bIns="45700" anchor="t" anchorCtr="0">
            <a:noAutofit/>
          </a:bodyPr>
          <a:lstStyle/>
          <a:p>
            <a:pPr marL="0" lvl="0" indent="0" algn="ctr" rtl="0">
              <a:lnSpc>
                <a:spcPct val="80000"/>
              </a:lnSpc>
              <a:spcBef>
                <a:spcPts val="1000"/>
              </a:spcBef>
              <a:spcAft>
                <a:spcPts val="0"/>
              </a:spcAft>
              <a:buClr>
                <a:schemeClr val="lt1"/>
              </a:buClr>
              <a:buSzPts val="2220"/>
              <a:buNone/>
            </a:pPr>
            <a:endParaRPr sz="4520"/>
          </a:p>
          <a:p>
            <a:pPr marL="0" lvl="0" indent="0" algn="ctr" rtl="0">
              <a:lnSpc>
                <a:spcPct val="80000"/>
              </a:lnSpc>
              <a:spcBef>
                <a:spcPts val="1000"/>
              </a:spcBef>
              <a:spcAft>
                <a:spcPts val="0"/>
              </a:spcAft>
              <a:buClr>
                <a:schemeClr val="lt1"/>
              </a:buClr>
              <a:buSzPts val="2220"/>
              <a:buNone/>
            </a:pPr>
            <a:r>
              <a:rPr lang="en-US" sz="4520"/>
              <a:t>OSN Pod Hardware</a:t>
            </a:r>
            <a:endParaRPr sz="4520"/>
          </a:p>
          <a:p>
            <a:pPr marL="0" lvl="0" indent="0" algn="r" rtl="0">
              <a:lnSpc>
                <a:spcPct val="80000"/>
              </a:lnSpc>
              <a:spcBef>
                <a:spcPts val="1000"/>
              </a:spcBef>
              <a:spcAft>
                <a:spcPts val="0"/>
              </a:spcAft>
              <a:buClr>
                <a:schemeClr val="lt1"/>
              </a:buClr>
              <a:buSzPts val="2220"/>
              <a:buNone/>
            </a:pPr>
            <a:endParaRPr sz="2220"/>
          </a:p>
          <a:p>
            <a:pPr marL="0" lvl="0" indent="0" algn="r" rtl="0">
              <a:lnSpc>
                <a:spcPct val="80000"/>
              </a:lnSpc>
              <a:spcBef>
                <a:spcPts val="1000"/>
              </a:spcBef>
              <a:spcAft>
                <a:spcPts val="0"/>
              </a:spcAft>
              <a:buClr>
                <a:schemeClr val="lt1"/>
              </a:buClr>
              <a:buSzPts val="1480"/>
              <a:buNone/>
            </a:pPr>
            <a:endParaRPr/>
          </a:p>
        </p:txBody>
      </p:sp>
      <p:sp>
        <p:nvSpPr>
          <p:cNvPr id="411" name="Google Shape;411;p38"/>
          <p:cNvSpPr txBox="1"/>
          <p:nvPr/>
        </p:nvSpPr>
        <p:spPr>
          <a:xfrm>
            <a:off x="9212750" y="4554800"/>
            <a:ext cx="2879100" cy="19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900" b="1">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9"/>
          <p:cNvSpPr txBox="1">
            <a:spLocks noGrp="1"/>
          </p:cNvSpPr>
          <p:nvPr>
            <p:ph type="title"/>
          </p:nvPr>
        </p:nvSpPr>
        <p:spPr>
          <a:xfrm>
            <a:off x="680321" y="753228"/>
            <a:ext cx="9613800" cy="1080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OSN Pod Overview</a:t>
            </a:r>
            <a:endParaRPr/>
          </a:p>
        </p:txBody>
      </p:sp>
      <p:sp>
        <p:nvSpPr>
          <p:cNvPr id="418" name="Google Shape;418;p39"/>
          <p:cNvSpPr txBox="1">
            <a:spLocks noGrp="1"/>
          </p:cNvSpPr>
          <p:nvPr>
            <p:ph type="body" idx="1"/>
          </p:nvPr>
        </p:nvSpPr>
        <p:spPr>
          <a:xfrm>
            <a:off x="680321" y="2336873"/>
            <a:ext cx="9613800" cy="35994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t>Hardware is deployed in “Scalable Units” known as Pods</a:t>
            </a:r>
            <a:endParaRPr/>
          </a:p>
          <a:p>
            <a:pPr marL="0" lvl="0" indent="0" algn="l" rtl="0">
              <a:spcBef>
                <a:spcPts val="1000"/>
              </a:spcBef>
              <a:spcAft>
                <a:spcPts val="0"/>
              </a:spcAft>
              <a:buNone/>
            </a:pPr>
            <a:r>
              <a:rPr lang="en-US"/>
              <a:t>Each Pod is:</a:t>
            </a:r>
            <a:endParaRPr/>
          </a:p>
          <a:p>
            <a:pPr marL="457200" lvl="0" indent="-342900" algn="l" rtl="0">
              <a:spcBef>
                <a:spcPts val="1000"/>
              </a:spcBef>
              <a:spcAft>
                <a:spcPts val="0"/>
              </a:spcAft>
              <a:buSzPts val="1800"/>
              <a:buChar char="•"/>
            </a:pPr>
            <a:r>
              <a:rPr lang="en-US"/>
              <a:t>A single bill of materials </a:t>
            </a:r>
            <a:endParaRPr/>
          </a:p>
          <a:p>
            <a:pPr marL="457200" lvl="0" indent="-342900" algn="l" rtl="0">
              <a:spcBef>
                <a:spcPts val="0"/>
              </a:spcBef>
              <a:spcAft>
                <a:spcPts val="0"/>
              </a:spcAft>
              <a:buSzPts val="1800"/>
              <a:buChar char="•"/>
            </a:pPr>
            <a:r>
              <a:rPr lang="en-US"/>
              <a:t>Delivered with all hardware racked and configured</a:t>
            </a:r>
            <a:endParaRPr/>
          </a:p>
          <a:p>
            <a:pPr marL="914400" lvl="1" indent="-342900" algn="l" rtl="0">
              <a:spcBef>
                <a:spcPts val="0"/>
              </a:spcBef>
              <a:spcAft>
                <a:spcPts val="0"/>
              </a:spcAft>
              <a:buSzPts val="1800"/>
              <a:buChar char="•"/>
            </a:pPr>
            <a:r>
              <a:rPr lang="en-US"/>
              <a:t>Sites just need to connect power and networking</a:t>
            </a:r>
            <a:endParaRPr/>
          </a:p>
          <a:p>
            <a:pPr marL="457200" lvl="0" indent="-342900" algn="l" rtl="0">
              <a:spcBef>
                <a:spcPts val="0"/>
              </a:spcBef>
              <a:spcAft>
                <a:spcPts val="0"/>
              </a:spcAft>
              <a:buSzPts val="1800"/>
              <a:buChar char="•"/>
            </a:pPr>
            <a:r>
              <a:rPr lang="en-US"/>
              <a:t>Capable of 40Gbps sequential IO</a:t>
            </a:r>
            <a:endParaRPr/>
          </a:p>
          <a:p>
            <a:pPr marL="457200" lvl="0" indent="-342900" algn="l" rtl="0">
              <a:spcBef>
                <a:spcPts val="0"/>
              </a:spcBef>
              <a:spcAft>
                <a:spcPts val="0"/>
              </a:spcAft>
              <a:buSzPts val="1800"/>
              <a:buChar char="•"/>
            </a:pPr>
            <a:r>
              <a:rPr lang="en-US"/>
              <a:t>Target cost $150,000</a:t>
            </a:r>
            <a:endParaRPr/>
          </a:p>
          <a:p>
            <a:pPr marL="457200" lvl="0" indent="-342900" algn="l" rtl="0">
              <a:spcBef>
                <a:spcPts val="0"/>
              </a:spcBef>
              <a:spcAft>
                <a:spcPts val="0"/>
              </a:spcAft>
              <a:buSzPts val="1800"/>
              <a:buChar char="•"/>
            </a:pPr>
            <a:r>
              <a:rPr lang="en-US"/>
              <a:t>1 PB useable storage (\w 2019 hard drive prices)</a:t>
            </a:r>
            <a:endParaRPr/>
          </a:p>
        </p:txBody>
      </p:sp>
      <p:pic>
        <p:nvPicPr>
          <p:cNvPr id="419" name="Google Shape;419;p39"/>
          <p:cNvPicPr preferRelativeResize="0"/>
          <p:nvPr/>
        </p:nvPicPr>
        <p:blipFill>
          <a:blip r:embed="rId3">
            <a:alphaModFix/>
          </a:blip>
          <a:stretch>
            <a:fillRect/>
          </a:stretch>
        </p:blipFill>
        <p:spPr>
          <a:xfrm>
            <a:off x="9238850" y="391700"/>
            <a:ext cx="2264800" cy="60745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0"/>
          <p:cNvSpPr txBox="1">
            <a:spLocks noGrp="1"/>
          </p:cNvSpPr>
          <p:nvPr>
            <p:ph type="title"/>
          </p:nvPr>
        </p:nvSpPr>
        <p:spPr>
          <a:xfrm>
            <a:off x="680321" y="753228"/>
            <a:ext cx="9613800" cy="1080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Storage Node Highlights</a:t>
            </a:r>
            <a:endParaRPr/>
          </a:p>
        </p:txBody>
      </p:sp>
      <p:sp>
        <p:nvSpPr>
          <p:cNvPr id="426" name="Google Shape;426;p40"/>
          <p:cNvSpPr txBox="1">
            <a:spLocks noGrp="1"/>
          </p:cNvSpPr>
          <p:nvPr>
            <p:ph type="body" idx="1"/>
          </p:nvPr>
        </p:nvSpPr>
        <p:spPr>
          <a:xfrm>
            <a:off x="680321" y="2336873"/>
            <a:ext cx="9613800" cy="35994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t>5 Storage Nodes per Pod</a:t>
            </a:r>
            <a:endParaRPr/>
          </a:p>
          <a:p>
            <a:pPr marL="457200" lvl="0" indent="-342900" algn="l" rtl="0">
              <a:spcBef>
                <a:spcPts val="1000"/>
              </a:spcBef>
              <a:spcAft>
                <a:spcPts val="0"/>
              </a:spcAft>
              <a:buSzPts val="1800"/>
              <a:buChar char="•"/>
            </a:pPr>
            <a:r>
              <a:rPr lang="en-US"/>
              <a:t>4U Supermicro Server</a:t>
            </a:r>
            <a:endParaRPr/>
          </a:p>
          <a:p>
            <a:pPr marL="457200" lvl="0" indent="-342900" algn="l" rtl="0">
              <a:spcBef>
                <a:spcPts val="0"/>
              </a:spcBef>
              <a:spcAft>
                <a:spcPts val="0"/>
              </a:spcAft>
              <a:buSzPts val="1800"/>
              <a:buChar char="•"/>
            </a:pPr>
            <a:r>
              <a:rPr lang="en-US"/>
              <a:t>18 Core Skylake CPU</a:t>
            </a:r>
            <a:endParaRPr/>
          </a:p>
          <a:p>
            <a:pPr marL="457200" lvl="0" indent="-342900" algn="l" rtl="0">
              <a:spcBef>
                <a:spcPts val="0"/>
              </a:spcBef>
              <a:spcAft>
                <a:spcPts val="0"/>
              </a:spcAft>
              <a:buSzPts val="1800"/>
              <a:buChar char="•"/>
            </a:pPr>
            <a:r>
              <a:rPr lang="en-US"/>
              <a:t>256 GB RAM</a:t>
            </a:r>
            <a:endParaRPr/>
          </a:p>
          <a:p>
            <a:pPr marL="457200" lvl="0" indent="-342900" algn="l" rtl="0">
              <a:spcBef>
                <a:spcPts val="0"/>
              </a:spcBef>
              <a:spcAft>
                <a:spcPts val="0"/>
              </a:spcAft>
              <a:buSzPts val="1800"/>
              <a:buChar char="•"/>
            </a:pPr>
            <a:r>
              <a:rPr lang="en-US"/>
              <a:t>36 x 8TB Seagate HDD</a:t>
            </a:r>
            <a:endParaRPr/>
          </a:p>
          <a:p>
            <a:pPr marL="457200" lvl="0" indent="-342900" algn="l" rtl="0">
              <a:spcBef>
                <a:spcPts val="0"/>
              </a:spcBef>
              <a:spcAft>
                <a:spcPts val="0"/>
              </a:spcAft>
              <a:buSzPts val="1800"/>
              <a:buChar char="•"/>
            </a:pPr>
            <a:r>
              <a:rPr lang="en-US"/>
              <a:t>2 x 50 GbE data network</a:t>
            </a:r>
            <a:endParaRPr/>
          </a:p>
          <a:p>
            <a:pPr marL="0" lvl="0" indent="0" algn="l" rtl="0">
              <a:spcBef>
                <a:spcPts val="1000"/>
              </a:spcBef>
              <a:spcAft>
                <a:spcPts val="0"/>
              </a:spcAft>
              <a:buNone/>
            </a:pPr>
            <a:endParaRPr/>
          </a:p>
          <a:p>
            <a:pPr marL="0" lvl="0" indent="0" algn="l" rtl="0">
              <a:spcBef>
                <a:spcPts val="1000"/>
              </a:spcBef>
              <a:spcAft>
                <a:spcPts val="0"/>
              </a:spcAft>
              <a:buNone/>
            </a:pPr>
            <a:r>
              <a:rPr lang="en-US"/>
              <a:t>5 Node Total: 1.44 PB Raw Storage</a:t>
            </a:r>
            <a:endParaRPr/>
          </a:p>
          <a:p>
            <a:pPr marL="0" lvl="0" indent="0" algn="l" rtl="0">
              <a:spcBef>
                <a:spcPts val="1000"/>
              </a:spcBef>
              <a:spcAft>
                <a:spcPts val="0"/>
              </a:spcAft>
              <a:buNone/>
            </a:pPr>
            <a:endParaRPr/>
          </a:p>
          <a:p>
            <a:pPr marL="0" lvl="0" indent="0" algn="l" rtl="0">
              <a:spcBef>
                <a:spcPts val="1000"/>
              </a:spcBef>
              <a:spcAft>
                <a:spcPts val="0"/>
              </a:spcAft>
              <a:buNone/>
            </a:pPr>
            <a:r>
              <a:rPr lang="en-US"/>
              <a:t>Complete Hardware Details at https://www.openstoragenetwork.org</a:t>
            </a:r>
            <a:endParaRPr/>
          </a:p>
        </p:txBody>
      </p:sp>
      <p:pic>
        <p:nvPicPr>
          <p:cNvPr id="427" name="Google Shape;427;p40"/>
          <p:cNvPicPr preferRelativeResize="0"/>
          <p:nvPr/>
        </p:nvPicPr>
        <p:blipFill>
          <a:blip r:embed="rId3">
            <a:alphaModFix/>
          </a:blip>
          <a:stretch>
            <a:fillRect/>
          </a:stretch>
        </p:blipFill>
        <p:spPr>
          <a:xfrm>
            <a:off x="7098525" y="1690799"/>
            <a:ext cx="4159780" cy="1948124"/>
          </a:xfrm>
          <a:prstGeom prst="rect">
            <a:avLst/>
          </a:prstGeom>
          <a:noFill/>
          <a:ln>
            <a:noFill/>
          </a:ln>
        </p:spPr>
      </p:pic>
      <p:pic>
        <p:nvPicPr>
          <p:cNvPr id="428" name="Google Shape;428;p40"/>
          <p:cNvPicPr preferRelativeResize="0"/>
          <p:nvPr/>
        </p:nvPicPr>
        <p:blipFill>
          <a:blip r:embed="rId4">
            <a:alphaModFix/>
          </a:blip>
          <a:stretch>
            <a:fillRect/>
          </a:stretch>
        </p:blipFill>
        <p:spPr>
          <a:xfrm>
            <a:off x="7098525" y="3638927"/>
            <a:ext cx="4159774" cy="2112678"/>
          </a:xfrm>
          <a:prstGeom prst="rect">
            <a:avLst/>
          </a:prstGeom>
          <a:noFill/>
          <a:ln>
            <a:noFill/>
          </a:ln>
        </p:spPr>
      </p:pic>
    </p:spTree>
  </p:cSld>
  <p:clrMapOvr>
    <a:masterClrMapping/>
  </p:clrMapOvr>
</p:sld>
</file>

<file path=ppt/theme/theme1.xml><?xml version="1.0" encoding="utf-8"?>
<a:theme xmlns:a="http://schemas.openxmlformats.org/drawingml/2006/main" name="Berli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erli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1941</Words>
  <Application>Microsoft Macintosh PowerPoint</Application>
  <PresentationFormat>Widescreen</PresentationFormat>
  <Paragraphs>420</Paragraphs>
  <Slides>46</Slides>
  <Notes>46</Notes>
  <HiddenSlides>1</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46</vt:i4>
      </vt:variant>
    </vt:vector>
  </HeadingPairs>
  <TitlesOfParts>
    <vt:vector size="50" baseType="lpstr">
      <vt:lpstr>Arial</vt:lpstr>
      <vt:lpstr>Calibri</vt:lpstr>
      <vt:lpstr>Berlin</vt:lpstr>
      <vt:lpstr>Berlin</vt:lpstr>
      <vt:lpstr>PowerPoint Presentation</vt:lpstr>
      <vt:lpstr>The Data Deluge</vt:lpstr>
      <vt:lpstr>US Research Cyber-Infrastructure Today</vt:lpstr>
      <vt:lpstr>The Open Storage Network</vt:lpstr>
      <vt:lpstr>The Open Storage Network</vt:lpstr>
      <vt:lpstr>Topics</vt:lpstr>
      <vt:lpstr>PowerPoint Presentation</vt:lpstr>
      <vt:lpstr>OSN Pod Overview</vt:lpstr>
      <vt:lpstr>Storage Node Highlights</vt:lpstr>
      <vt:lpstr>Proxy Node &amp; Switch Highlights</vt:lpstr>
      <vt:lpstr>OSN Pod Benchmarks</vt:lpstr>
      <vt:lpstr>Possible OSN Pod Updates for 2022+</vt:lpstr>
      <vt:lpstr>PowerPoint Presentation</vt:lpstr>
      <vt:lpstr>What is Ceph?</vt:lpstr>
      <vt:lpstr>Ceph at the OSN</vt:lpstr>
      <vt:lpstr>Supported S3 Features</vt:lpstr>
      <vt:lpstr>OSN Pod Durability</vt:lpstr>
      <vt:lpstr>OSN Pod Space Reservations</vt:lpstr>
      <vt:lpstr>Future OSN Ceph Updates</vt:lpstr>
      <vt:lpstr>PowerPoint Presentation</vt:lpstr>
      <vt:lpstr>OSN Command Center</vt:lpstr>
      <vt:lpstr>OSN Command Center</vt:lpstr>
      <vt:lpstr>Pod provisioning and Software Install/Update</vt:lpstr>
      <vt:lpstr>Provisioning - Bootstrap</vt:lpstr>
      <vt:lpstr>Provisioning  - System</vt:lpstr>
      <vt:lpstr>Provisioning  - Software</vt:lpstr>
      <vt:lpstr>Lifecycle: Software Configuration and Maintenance</vt:lpstr>
      <vt:lpstr>Monitoring and Alerting</vt:lpstr>
      <vt:lpstr>Monitoring - Telegraf, InfluxDb, Grafana</vt:lpstr>
      <vt:lpstr>Alerting - Slack</vt:lpstr>
      <vt:lpstr>Web Applications</vt:lpstr>
      <vt:lpstr>Storage Portal - Architecture</vt:lpstr>
      <vt:lpstr>Storage Portal- End User / Key Distribution</vt:lpstr>
      <vt:lpstr>Storage Portal - End User Data Access</vt:lpstr>
      <vt:lpstr>Storage Portal - Datamanager</vt:lpstr>
      <vt:lpstr>Storage Portal - Data Curator</vt:lpstr>
      <vt:lpstr>Storage Portal - OSN Administrator (Manual)</vt:lpstr>
      <vt:lpstr>Storage Portal - OSN Administrator (XSEDE)</vt:lpstr>
      <vt:lpstr>Website</vt:lpstr>
      <vt:lpstr>Adding Data Sets | Becoming an OSN Storage Site</vt:lpstr>
      <vt:lpstr>A Few Simple Ideas</vt:lpstr>
      <vt:lpstr>Adding a Data set to the OSN</vt:lpstr>
      <vt:lpstr>Adding Capacity to the OSN</vt:lpstr>
      <vt:lpstr>Hosting OSN Storage – General Considerations</vt:lpstr>
      <vt:lpstr>Hardware Acquisition, Installation, and Maintenance</vt:lpstr>
      <vt:lpstr>Questions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John Goodhue</cp:lastModifiedBy>
  <cp:revision>2</cp:revision>
  <dcterms:modified xsi:type="dcterms:W3CDTF">2021-07-18T22:30:43Z</dcterms:modified>
</cp:coreProperties>
</file>